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191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1761-96BD-448A-8A72-5C599C1F2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3E55A-C105-4DFA-BE2F-69CC42213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AB9EC-0AC9-44D1-9D8B-1D91A95D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9EA-CE08-48C1-A220-2B11F65BECC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34A3A-0E9C-4BD4-8DA8-256227B7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5BCF7-AE89-48A3-8774-ECC28B98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463-43B0-4FF1-82F0-F8F0A1F0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4473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29DBE-616F-4FD1-BA2C-620486A0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BFA8D-0AF3-48EA-97F0-02421B991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CEE4-BA9E-445A-ADED-50B2379A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9EA-CE08-48C1-A220-2B11F65BECC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67A6F-FF19-438B-A401-66AF5500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87BFC-DE9F-4552-84A7-AF81C313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463-43B0-4FF1-82F0-F8F0A1F0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16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09486E-FEFA-4404-86A4-AFA3CCD64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2885E-2D8E-4C78-8D8B-9F2299892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6D2C6-2AD6-4D8B-8323-D8BCADD37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9EA-CE08-48C1-A220-2B11F65BECC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FEC35-FD75-480A-BBFA-FF86198A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BC449-C903-4EFA-9F2E-602B6ABBF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463-43B0-4FF1-82F0-F8F0A1F0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050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7EFE-2E54-410A-A560-88896E3C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AE410-10C4-4CC5-A583-5FE32DEE9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A9604-7257-44FC-99BB-35B2DC96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9EA-CE08-48C1-A220-2B11F65BECC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EFB4C-5428-4D59-9E7C-C36C006F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1BCB2-183A-42A5-AA97-DCA172C7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463-43B0-4FF1-82F0-F8F0A1F0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7681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2F87-AF36-42EF-8FD8-5746FD29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F5DAA-88EC-417B-AD1A-82BA7A63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13C46-02B9-4CEC-B434-6AD1906A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9EA-CE08-48C1-A220-2B11F65BECC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AD048-D3B6-4C3B-91C1-B4027456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5068F-9F41-4588-9E97-DA2FF3F8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463-43B0-4FF1-82F0-F8F0A1F0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9120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2DC1-2DBF-4379-A072-B467A810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E5343-055C-41C8-A73B-2B43A6AE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09F02-EE3A-4DCC-ADB6-FD738241E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6D226-2F90-4C8E-B353-3A33E6F8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9EA-CE08-48C1-A220-2B11F65BECC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44F69-CB67-4843-855A-FE3C8576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BCC33-8686-4A08-98F4-FE83794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463-43B0-4FF1-82F0-F8F0A1F0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393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5A33-AFEC-4492-B558-65449E25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C34F2-B909-410D-BF36-91C570CE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6D7F6-C951-4801-A90C-31569360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6524F-F617-4C54-9751-C7B1C3F3F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540CE-BF4E-44BE-A7A3-663484890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3DB3B-79A4-4641-9E95-BA261FAF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9EA-CE08-48C1-A220-2B11F65BECC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7FAE2-C53F-495F-B276-E109EA4B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93C7B1-FCFE-407D-97CA-BA111337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463-43B0-4FF1-82F0-F8F0A1F0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31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B507-8BF2-44DE-94CE-23E04824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F2C41-5084-4D98-8C89-5489E5F1F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9EA-CE08-48C1-A220-2B11F65BECC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8AB24-E5CE-4E52-B437-D8F8018E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2C417-337D-4781-9B14-EF42E9D0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463-43B0-4FF1-82F0-F8F0A1F0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7566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0154B-A218-4ED7-93A8-2266F73F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9EA-CE08-48C1-A220-2B11F65BECC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A4A32-B864-4B34-A6E0-4916245F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F24FD-A56A-4A70-BC27-85850141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463-43B0-4FF1-82F0-F8F0A1F0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5758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40C3-5814-4EDB-8F14-608960CD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441FB-2EA0-4BBB-9CB6-49A9168A6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B2976-D1AD-4F87-AA0F-A547FBDDD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59B5F-F312-46BA-AB85-C92D4A21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9EA-CE08-48C1-A220-2B11F65BECC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8A2D7-A9A0-410E-8D75-11E324CA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AB3FC-2959-456F-8445-7F9D0865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463-43B0-4FF1-82F0-F8F0A1F0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2813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58D5-41BB-4FA7-B588-84DAB649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BFA489-7F7F-4FB7-988B-F454CA723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A13C4-A230-4811-8C81-514B04B2E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9F17F-2363-4C5A-B695-9DF995D1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9EA-CE08-48C1-A220-2B11F65BECC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BC7A9-C3ED-427D-BA1F-0F78DA44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22D0B-B142-42AA-AE78-9A0514B5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463-43B0-4FF1-82F0-F8F0A1F0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8296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742F8E-6718-463A-A89E-AD51218B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0619C-8600-4518-8605-47F87F5EE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BF6EE-BFAA-4548-B3F5-1AD2A90A2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39EA-CE08-48C1-A220-2B11F65BECC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B81B1-64E3-4892-9447-43E3EA2E1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2FCDE-1406-4486-854B-C7DA6044D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B463-43B0-4FF1-82F0-F8F0A1F00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1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BDDCC0-6E5A-4A44-89C8-4481ABA9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" y="-25040"/>
            <a:ext cx="12176089" cy="68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1160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DB8E67-1543-4C9D-9B42-3D2C60A07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4" y="0"/>
            <a:ext cx="12141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855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199833-2835-41FC-BB48-187A2489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" y="0"/>
            <a:ext cx="12162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4736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29B0CB-CB7C-4272-B7C1-1C49BC539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" y="0"/>
            <a:ext cx="12185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14045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4AE5D-B453-4ED5-A986-ED760A0A8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2" y="0"/>
            <a:ext cx="12136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7161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882702-4279-4A10-9B36-85FBA06CC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4" y="0"/>
            <a:ext cx="12120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6209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90B6D7-FEA0-4FC4-AAF5-D43980A14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" y="0"/>
            <a:ext cx="1211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42396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A7E235-71F2-429D-A04F-E72A1FAA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" y="0"/>
            <a:ext cx="12146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22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DEF5D-5067-4D72-925A-FE3890A4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" y="0"/>
            <a:ext cx="12173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8195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CBCC37-B7E7-4CE7-A013-464A2885F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" y="0"/>
            <a:ext cx="12173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2749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BACBDD-3253-4CF5-BA32-B41F0B528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1" y="0"/>
            <a:ext cx="12155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6814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CFF55D-C86B-4F15-ACDD-24FA8AA9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" y="0"/>
            <a:ext cx="1211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77200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854B91-331F-4732-A07A-CBE03C208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4" y="0"/>
            <a:ext cx="12120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1468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7239E-23CB-4C1C-B123-46758D0F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4"/>
            <a:ext cx="12208799" cy="68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207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957691-29DE-4EC1-8EDA-3A98C2637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" y="0"/>
            <a:ext cx="12124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347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C5D36-D0B2-4F2B-B5FC-3DFE2D10E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" y="0"/>
            <a:ext cx="12153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6775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CA5A01-BA67-4A57-AAC2-B23AD6A4D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" y="0"/>
            <a:ext cx="12169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9507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660D5-0C1A-474D-BB1D-FEB04CB5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" y="0"/>
            <a:ext cx="12178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8763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EEB452-7343-42EE-B253-A027907D8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4" y="0"/>
            <a:ext cx="12120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5806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85301-8DC9-4489-A9A7-18DC4E398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1" y="0"/>
            <a:ext cx="12155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1831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58C30E-F298-4D2C-A9B0-AF088A2DB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0" y="0"/>
            <a:ext cx="12129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2807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10251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Jamey Regier</dc:creator>
  <cp:lastModifiedBy>Jamey Regier</cp:lastModifiedBy>
  <cp:revision>8</cp:revision>
  <dcterms:created xsi:type="dcterms:W3CDTF">2023-04-18T13:19:24Z</dcterms:created>
  <dcterms:modified xsi:type="dcterms:W3CDTF">2023-04-26T19:47:07Z</dcterms:modified>
</cp:coreProperties>
</file>