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9"/>
  </p:notesMasterIdLst>
  <p:sldIdLst>
    <p:sldId id="272" r:id="rId3"/>
    <p:sldId id="262" r:id="rId4"/>
    <p:sldId id="263" r:id="rId5"/>
    <p:sldId id="268" r:id="rId6"/>
    <p:sldId id="264"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Not similar at all</c:v>
                </c:pt>
                <c:pt idx="1">
                  <c:v>A little similar</c:v>
                </c:pt>
                <c:pt idx="2">
                  <c:v>Somewhat Similar</c:v>
                </c:pt>
                <c:pt idx="3">
                  <c:v>Very similar</c:v>
                </c:pt>
                <c:pt idx="4">
                  <c:v>Exactly the same</c:v>
                </c:pt>
              </c:strCache>
            </c:strRef>
          </c:cat>
          <c:val>
            <c:numRef>
              <c:f>Sheet1!$B$2:$B$6</c:f>
              <c:numCache>
                <c:formatCode>General</c:formatCode>
                <c:ptCount val="5"/>
                <c:pt idx="0">
                  <c:v>725</c:v>
                </c:pt>
                <c:pt idx="1">
                  <c:v>177</c:v>
                </c:pt>
                <c:pt idx="2">
                  <c:v>134</c:v>
                </c:pt>
                <c:pt idx="3">
                  <c:v>92</c:v>
                </c:pt>
                <c:pt idx="4">
                  <c:v>27</c:v>
                </c:pt>
              </c:numCache>
            </c:numRef>
          </c:val>
          <c:extLst>
            <c:ext xmlns:c16="http://schemas.microsoft.com/office/drawing/2014/chart" uri="{C3380CC4-5D6E-409C-BE32-E72D297353CC}">
              <c16:uniqueId val="{00000000-E9A0-4C70-A49F-990DD595486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10C6A-7B96-4FB5-8D1A-056016F96920}"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E951D-65BE-4B9A-8646-40CB31135FDE}" type="slidenum">
              <a:rPr lang="en-US" smtClean="0"/>
              <a:t>‹#›</a:t>
            </a:fld>
            <a:endParaRPr lang="en-US"/>
          </a:p>
        </p:txBody>
      </p:sp>
    </p:spTree>
    <p:extLst>
      <p:ext uri="{BB962C8B-B14F-4D97-AF65-F5344CB8AC3E}">
        <p14:creationId xmlns:p14="http://schemas.microsoft.com/office/powerpoint/2010/main" val="334253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yvetadvisor.com/wp-content/uploads/2014/09/Job_Retention-infographic.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Understanding Military Culture and the Six Forces</a:t>
            </a:r>
            <a:endParaRPr/>
          </a:p>
          <a:p>
            <a:pPr marL="0" lvl="0" indent="0" algn="l" rtl="0">
              <a:spcBef>
                <a:spcPts val="0"/>
              </a:spcBef>
              <a:spcAft>
                <a:spcPts val="0"/>
              </a:spcAft>
              <a:buNone/>
            </a:pPr>
            <a:r>
              <a:rPr lang="en-US"/>
              <a:t>How those skills unique to each branch translate into jobs, careers, and leadership positions at your company</a:t>
            </a:r>
            <a:endParaRPr/>
          </a:p>
          <a:p>
            <a:pPr marL="0" lvl="0" indent="0" algn="l" rtl="0">
              <a:spcBef>
                <a:spcPts val="0"/>
              </a:spcBef>
              <a:spcAft>
                <a:spcPts val="0"/>
              </a:spcAft>
              <a:buNone/>
            </a:pPr>
            <a:endParaRPr/>
          </a:p>
          <a:p>
            <a:pPr marL="0" lvl="0" indent="0" algn="l" rtl="0">
              <a:spcBef>
                <a:spcPts val="0"/>
              </a:spcBef>
              <a:spcAft>
                <a:spcPts val="0"/>
              </a:spcAft>
              <a:buNone/>
            </a:pPr>
            <a:r>
              <a:rPr lang="en-US"/>
              <a:t>Deciphering the veteran interview: How to interpret the body language, unique military language, and what not to say.</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The importance of career advancement: </a:t>
            </a:r>
            <a:r>
              <a:rPr lang="en-US" sz="180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Research shows</a:t>
            </a:r>
            <a:r>
              <a:rPr lang="en-US" sz="1800">
                <a:latin typeface="Arial"/>
                <a:ea typeface="Arial"/>
                <a:cs typeface="Arial"/>
                <a:sym typeface="Arial"/>
              </a:rPr>
              <a:t> 43% of veterans leave their first civilian job within the first year, and 80% leave before the end of their second year, citing a lack of opportunity for career advancement and personal development. This workshop details the importance of planning your veterans success plan from the first day of employment as your best means to retaining the talent.</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Military Leadership Guide: Understanding the ranks, the types of leadership at each levels. What does “Commanders Intent” mean, and what does Oath of Enlistment and the Oath of Office mean.</a:t>
            </a:r>
            <a:endParaRPr/>
          </a:p>
          <a:p>
            <a:pPr marL="0" lvl="0" indent="0" algn="l" rtl="0">
              <a:spcBef>
                <a:spcPts val="0"/>
              </a:spcBef>
              <a:spcAft>
                <a:spcPts val="0"/>
              </a:spcAft>
              <a:buNone/>
            </a:pPr>
            <a:endParaRPr/>
          </a:p>
          <a:p>
            <a:pPr marL="0" lvl="0" indent="0" algn="l" rtl="0">
              <a:spcBef>
                <a:spcPts val="0"/>
              </a:spcBef>
              <a:spcAft>
                <a:spcPts val="0"/>
              </a:spcAft>
              <a:buNone/>
            </a:pPr>
            <a:r>
              <a:rPr lang="en-US"/>
              <a:t>Semi-annual networking events: twice per year, we invite transitioning military, National Guard and reservists, and spouses to a networking event. This is your opportunity to get one-on-one facetime with several potential skilled hires at one time, and to showcase your company’s culture. The military-connected individuals have the opportunity to showcase themselves and to get in front of multiple companies in one fell swoop. Similar to a job fair, but without the need or expectation to make immediate-hire offers. It’s your opportunity to peruse talent and fit.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6" name="Google Shape;3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t>
            </a:r>
            <a:endParaRPr/>
          </a:p>
        </p:txBody>
      </p:sp>
      <p:sp>
        <p:nvSpPr>
          <p:cNvPr id="228" name="Google Shape;2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205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5400"/>
              <a:buFont typeface="Sorts Mill Goudy"/>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0693" y="3773489"/>
            <a:ext cx="9440034" cy="104986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lvl="0" algn="ctr">
              <a:lnSpc>
                <a:spcPct val="110000"/>
              </a:lnSpc>
              <a:spcBef>
                <a:spcPts val="460"/>
              </a:spcBef>
              <a:spcAft>
                <a:spcPts val="0"/>
              </a:spcAft>
              <a:buSzPts val="1610"/>
              <a:buNone/>
              <a:defRPr>
                <a:solidFill>
                  <a:schemeClr val="lt1"/>
                </a:solidFill>
              </a:defRPr>
            </a:lvl1pPr>
            <a:lvl2pPr lvl="1" algn="ctr">
              <a:spcBef>
                <a:spcPts val="600"/>
              </a:spcBef>
              <a:spcAft>
                <a:spcPts val="0"/>
              </a:spcAft>
              <a:buSzPts val="1470"/>
              <a:buNone/>
              <a:defRPr>
                <a:solidFill>
                  <a:schemeClr val="lt1"/>
                </a:solidFill>
              </a:defRPr>
            </a:lvl2pPr>
            <a:lvl3pPr lvl="2" algn="ctr">
              <a:spcBef>
                <a:spcPts val="600"/>
              </a:spcBef>
              <a:spcAft>
                <a:spcPts val="0"/>
              </a:spcAft>
              <a:buSzPts val="126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a:endParaRPr/>
          </a:p>
        </p:txBody>
      </p:sp>
      <p:sp>
        <p:nvSpPr>
          <p:cNvPr id="18" name="Google Shape;18;p1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19" name="Google Shape;19;p1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0" name="Google Shape;20;p1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104047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pic>
        <p:nvPicPr>
          <p:cNvPr id="76" name="Google Shape;76;p29" descr="Slate-V2-HD-panoPhotoInset.png"/>
          <p:cNvPicPr preferRelativeResize="0"/>
          <p:nvPr/>
        </p:nvPicPr>
        <p:blipFill rotWithShape="1">
          <a:blip r:embed="rId2">
            <a:alphaModFix/>
          </a:blip>
          <a:srcRect/>
          <a:stretch/>
        </p:blipFill>
        <p:spPr>
          <a:xfrm>
            <a:off x="1013883" y="547807"/>
            <a:ext cx="10141799" cy="3816806"/>
          </a:xfrm>
          <a:prstGeom prst="rect">
            <a:avLst/>
          </a:prstGeom>
          <a:noFill/>
          <a:ln>
            <a:noFill/>
          </a:ln>
        </p:spPr>
      </p:pic>
      <p:sp>
        <p:nvSpPr>
          <p:cNvPr id="77" name="Google Shape;77;p29"/>
          <p:cNvSpPr txBox="1">
            <a:spLocks noGrp="1"/>
          </p:cNvSpPr>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Sorts Mill Goudy"/>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a:spLocks noGrp="1"/>
          </p:cNvSpPr>
          <p:nvPr>
            <p:ph type="pic" idx="2"/>
          </p:nvPr>
        </p:nvSpPr>
        <p:spPr>
          <a:xfrm>
            <a:off x="1169349" y="695009"/>
            <a:ext cx="9845346" cy="3525671"/>
          </a:xfrm>
          <a:prstGeom prst="rect">
            <a:avLst/>
          </a:prstGeom>
          <a:noFill/>
          <a:ln>
            <a:noFill/>
          </a:ln>
          <a:effectLst>
            <a:outerShdw blurRad="38100" dist="25400" dir="4440000">
              <a:srgbClr val="000000">
                <a:alpha val="35686"/>
              </a:srgbClr>
            </a:outerShdw>
          </a:effectLst>
        </p:spPr>
      </p:sp>
      <p:sp>
        <p:nvSpPr>
          <p:cNvPr id="79" name="Google Shape;79;p29"/>
          <p:cNvSpPr txBox="1">
            <a:spLocks noGrp="1"/>
          </p:cNvSpPr>
          <p:nvPr>
            <p:ph type="body" idx="1"/>
          </p:nvPr>
        </p:nvSpPr>
        <p:spPr>
          <a:xfrm>
            <a:off x="913795" y="5247728"/>
            <a:ext cx="10353762" cy="5434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0" name="Google Shape;80;p29"/>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81" name="Google Shape;81;p29"/>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2" name="Google Shape;82;p29"/>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120537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000"/>
              <a:buFont typeface="Sorts Mill Goudy"/>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body" idx="1"/>
          </p:nvPr>
        </p:nvSpPr>
        <p:spPr>
          <a:xfrm>
            <a:off x="913794" y="4295180"/>
            <a:ext cx="10353763" cy="150182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6" name="Google Shape;86;p30"/>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87" name="Google Shape;87;p30"/>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8" name="Google Shape;88;p30"/>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144873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9"/>
        <p:cNvGrpSpPr/>
        <p:nvPr/>
      </p:nvGrpSpPr>
      <p:grpSpPr>
        <a:xfrm>
          <a:off x="0" y="0"/>
          <a:ext cx="0" cy="0"/>
          <a:chOff x="0" y="0"/>
          <a:chExt cx="0" cy="0"/>
        </a:xfrm>
      </p:grpSpPr>
      <p:sp>
        <p:nvSpPr>
          <p:cNvPr id="90" name="Google Shape;90;p31"/>
          <p:cNvSpPr txBox="1">
            <a:spLocks noGrp="1"/>
          </p:cNvSpPr>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3600"/>
              <a:buFont typeface="Sorts Mill Goudy"/>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body" idx="1"/>
          </p:nvPr>
        </p:nvSpPr>
        <p:spPr>
          <a:xfrm>
            <a:off x="1720644" y="3610032"/>
            <a:ext cx="8752299" cy="532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r">
              <a:lnSpc>
                <a:spcPct val="110000"/>
              </a:lnSpc>
              <a:spcBef>
                <a:spcPts val="280"/>
              </a:spcBef>
              <a:spcAft>
                <a:spcPts val="0"/>
              </a:spcAft>
              <a:buSzPts val="980"/>
              <a:buNone/>
              <a:defRPr sz="14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2" name="Google Shape;92;p31"/>
          <p:cNvSpPr txBox="1">
            <a:spLocks noGrp="1"/>
          </p:cNvSpPr>
          <p:nvPr>
            <p:ph type="body" idx="2"/>
          </p:nvPr>
        </p:nvSpPr>
        <p:spPr>
          <a:xfrm>
            <a:off x="913794" y="4304353"/>
            <a:ext cx="10353763" cy="148949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3" name="Google Shape;93;p31"/>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94" name="Google Shape;94;p31"/>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95" name="Google Shape;95;p31"/>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
        <p:nvSpPr>
          <p:cNvPr id="96" name="Google Shape;96;p31"/>
          <p:cNvSpPr txBox="1"/>
          <p:nvPr/>
        </p:nvSpPr>
        <p:spPr>
          <a:xfrm>
            <a:off x="990600" y="88479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Sorts Mill Goudy"/>
              <a:buNone/>
            </a:pPr>
            <a:r>
              <a:rPr lang="en-US" sz="8000" b="0" cap="none">
                <a:solidFill>
                  <a:schemeClr val="lt1"/>
                </a:solidFill>
                <a:latin typeface="Sorts Mill Goudy"/>
                <a:ea typeface="Sorts Mill Goudy"/>
                <a:cs typeface="Sorts Mill Goudy"/>
                <a:sym typeface="Sorts Mill Goudy"/>
              </a:rPr>
              <a:t>“</a:t>
            </a:r>
            <a:endParaRPr/>
          </a:p>
        </p:txBody>
      </p:sp>
      <p:sp>
        <p:nvSpPr>
          <p:cNvPr id="97" name="Google Shape;97;p31"/>
          <p:cNvSpPr txBox="1"/>
          <p:nvPr/>
        </p:nvSpPr>
        <p:spPr>
          <a:xfrm>
            <a:off x="10504716" y="292825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Sorts Mill Goudy"/>
              <a:buNone/>
            </a:pPr>
            <a:r>
              <a:rPr lang="en-US" sz="8000" b="0" cap="none">
                <a:solidFill>
                  <a:schemeClr val="lt1"/>
                </a:solidFill>
                <a:latin typeface="Sorts Mill Goudy"/>
                <a:ea typeface="Sorts Mill Goudy"/>
                <a:cs typeface="Sorts Mill Goudy"/>
                <a:sym typeface="Sorts Mill Goudy"/>
              </a:rPr>
              <a:t>”</a:t>
            </a:r>
            <a:endParaRPr/>
          </a:p>
        </p:txBody>
      </p:sp>
    </p:spTree>
    <p:extLst>
      <p:ext uri="{BB962C8B-B14F-4D97-AF65-F5344CB8AC3E}">
        <p14:creationId xmlns:p14="http://schemas.microsoft.com/office/powerpoint/2010/main" val="13161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3200"/>
              <a:buFont typeface="Sorts Mill Goudy"/>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913784" y="4650556"/>
            <a:ext cx="10352199" cy="114064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101" name="Google Shape;101;p32"/>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102" name="Google Shape;102;p32"/>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3" name="Google Shape;103;p32"/>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93087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4"/>
        <p:cNvGrpSpPr/>
        <p:nvPr/>
      </p:nvGrpSpPr>
      <p:grpSpPr>
        <a:xfrm>
          <a:off x="0" y="0"/>
          <a:ext cx="0" cy="0"/>
          <a:chOff x="0" y="0"/>
          <a:chExt cx="0" cy="0"/>
        </a:xfrm>
      </p:grpSpPr>
      <p:sp>
        <p:nvSpPr>
          <p:cNvPr id="105" name="Google Shape;105;p33"/>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3"/>
          <p:cNvSpPr txBox="1">
            <a:spLocks noGrp="1"/>
          </p:cNvSpPr>
          <p:nvPr>
            <p:ph type="body" idx="1"/>
          </p:nvPr>
        </p:nvSpPr>
        <p:spPr>
          <a:xfrm>
            <a:off x="913795"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7" name="Google Shape;107;p33"/>
          <p:cNvSpPr txBox="1">
            <a:spLocks noGrp="1"/>
          </p:cNvSpPr>
          <p:nvPr>
            <p:ph type="body" idx="2"/>
          </p:nvPr>
        </p:nvSpPr>
        <p:spPr>
          <a:xfrm>
            <a:off x="91379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08" name="Google Shape;108;p33"/>
          <p:cNvSpPr txBox="1">
            <a:spLocks noGrp="1"/>
          </p:cNvSpPr>
          <p:nvPr>
            <p:ph type="body" idx="3"/>
          </p:nvPr>
        </p:nvSpPr>
        <p:spPr>
          <a:xfrm>
            <a:off x="4446711" y="1885949"/>
            <a:ext cx="3300984" cy="76478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9" name="Google Shape;109;p33"/>
          <p:cNvSpPr txBox="1">
            <a:spLocks noGrp="1"/>
          </p:cNvSpPr>
          <p:nvPr>
            <p:ph type="body" idx="4"/>
          </p:nvPr>
        </p:nvSpPr>
        <p:spPr>
          <a:xfrm>
            <a:off x="444143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0" name="Google Shape;110;p33"/>
          <p:cNvSpPr txBox="1">
            <a:spLocks noGrp="1"/>
          </p:cNvSpPr>
          <p:nvPr>
            <p:ph type="body" idx="5"/>
          </p:nvPr>
        </p:nvSpPr>
        <p:spPr>
          <a:xfrm>
            <a:off x="7966572"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11" name="Google Shape;111;p33"/>
          <p:cNvSpPr txBox="1">
            <a:spLocks noGrp="1"/>
          </p:cNvSpPr>
          <p:nvPr>
            <p:ph type="body" idx="6"/>
          </p:nvPr>
        </p:nvSpPr>
        <p:spPr>
          <a:xfrm>
            <a:off x="7966572" y="2768110"/>
            <a:ext cx="3300984" cy="302308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2" name="Google Shape;112;p3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113" name="Google Shape;113;p3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4" name="Google Shape;114;p3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79615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pic>
        <p:nvPicPr>
          <p:cNvPr id="116" name="Google Shape;116;p34" descr="Slate-V2-HD-3colPhotoInset.png"/>
          <p:cNvPicPr preferRelativeResize="0"/>
          <p:nvPr/>
        </p:nvPicPr>
        <p:blipFill rotWithShape="1">
          <a:blip r:embed="rId2">
            <a:alphaModFix/>
          </a:blip>
          <a:srcRect/>
          <a:stretch/>
        </p:blipFill>
        <p:spPr>
          <a:xfrm>
            <a:off x="897962" y="1818214"/>
            <a:ext cx="3339972" cy="1847851"/>
          </a:xfrm>
          <a:prstGeom prst="rect">
            <a:avLst/>
          </a:prstGeom>
          <a:noFill/>
          <a:ln>
            <a:noFill/>
          </a:ln>
        </p:spPr>
      </p:pic>
      <p:pic>
        <p:nvPicPr>
          <p:cNvPr id="117" name="Google Shape;117;p34" descr="Slate-V2-HD-3colPhotoInset.png"/>
          <p:cNvPicPr preferRelativeResize="0"/>
          <p:nvPr/>
        </p:nvPicPr>
        <p:blipFill rotWithShape="1">
          <a:blip r:embed="rId2">
            <a:alphaModFix/>
          </a:blip>
          <a:srcRect/>
          <a:stretch/>
        </p:blipFill>
        <p:spPr>
          <a:xfrm>
            <a:off x="4403800" y="1818214"/>
            <a:ext cx="3339972" cy="1847851"/>
          </a:xfrm>
          <a:prstGeom prst="rect">
            <a:avLst/>
          </a:prstGeom>
          <a:noFill/>
          <a:ln>
            <a:noFill/>
          </a:ln>
        </p:spPr>
      </p:pic>
      <p:pic>
        <p:nvPicPr>
          <p:cNvPr id="118" name="Google Shape;118;p34" descr="Slate-V2-HD-3colPhotoInset.png"/>
          <p:cNvPicPr preferRelativeResize="0"/>
          <p:nvPr/>
        </p:nvPicPr>
        <p:blipFill rotWithShape="1">
          <a:blip r:embed="rId2">
            <a:alphaModFix/>
          </a:blip>
          <a:srcRect/>
          <a:stretch/>
        </p:blipFill>
        <p:spPr>
          <a:xfrm>
            <a:off x="7936051" y="1818214"/>
            <a:ext cx="3339972" cy="1847851"/>
          </a:xfrm>
          <a:prstGeom prst="rect">
            <a:avLst/>
          </a:prstGeom>
          <a:noFill/>
          <a:ln>
            <a:noFill/>
          </a:ln>
        </p:spPr>
      </p:pic>
      <p:sp>
        <p:nvSpPr>
          <p:cNvPr id="119" name="Google Shape;119;p34"/>
          <p:cNvSpPr txBox="1">
            <a:spLocks noGrp="1"/>
          </p:cNvSpPr>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4"/>
          <p:cNvSpPr txBox="1">
            <a:spLocks noGrp="1"/>
          </p:cNvSpPr>
          <p:nvPr>
            <p:ph type="body" idx="1"/>
          </p:nvPr>
        </p:nvSpPr>
        <p:spPr>
          <a:xfrm>
            <a:off x="913795"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1" name="Google Shape;121;p34"/>
          <p:cNvSpPr>
            <a:spLocks noGrp="1"/>
          </p:cNvSpPr>
          <p:nvPr>
            <p:ph type="pic" idx="2"/>
          </p:nvPr>
        </p:nvSpPr>
        <p:spPr>
          <a:xfrm>
            <a:off x="1018102" y="1938918"/>
            <a:ext cx="3092368" cy="1602954"/>
          </a:xfrm>
          <a:prstGeom prst="roundRect">
            <a:avLst>
              <a:gd name="adj" fmla="val 1858"/>
            </a:avLst>
          </a:prstGeom>
          <a:noFill/>
          <a:ln>
            <a:noFill/>
          </a:ln>
          <a:effectLst>
            <a:outerShdw blurRad="38100" dist="25400" dir="4440000">
              <a:srgbClr val="000000">
                <a:alpha val="35686"/>
              </a:srgbClr>
            </a:outerShdw>
          </a:effectLst>
        </p:spPr>
      </p:sp>
      <p:sp>
        <p:nvSpPr>
          <p:cNvPr id="122" name="Google Shape;122;p34"/>
          <p:cNvSpPr txBox="1">
            <a:spLocks noGrp="1"/>
          </p:cNvSpPr>
          <p:nvPr>
            <p:ph type="body" idx="3"/>
          </p:nvPr>
        </p:nvSpPr>
        <p:spPr>
          <a:xfrm>
            <a:off x="913795" y="4572443"/>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3" name="Google Shape;123;p34"/>
          <p:cNvSpPr txBox="1">
            <a:spLocks noGrp="1"/>
          </p:cNvSpPr>
          <p:nvPr>
            <p:ph type="body" idx="4"/>
          </p:nvPr>
        </p:nvSpPr>
        <p:spPr>
          <a:xfrm>
            <a:off x="4442788"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4" name="Google Shape;124;p34"/>
          <p:cNvSpPr>
            <a:spLocks noGrp="1"/>
          </p:cNvSpPr>
          <p:nvPr>
            <p:ph type="pic" idx="5"/>
          </p:nvPr>
        </p:nvSpPr>
        <p:spPr>
          <a:xfrm>
            <a:off x="4545743" y="1939094"/>
            <a:ext cx="3092368" cy="1608164"/>
          </a:xfrm>
          <a:prstGeom prst="roundRect">
            <a:avLst>
              <a:gd name="adj" fmla="val 1858"/>
            </a:avLst>
          </a:prstGeom>
          <a:noFill/>
          <a:ln>
            <a:noFill/>
          </a:ln>
          <a:effectLst>
            <a:outerShdw blurRad="38100" dist="25400" dir="4440000">
              <a:srgbClr val="000000">
                <a:alpha val="35686"/>
              </a:srgbClr>
            </a:outerShdw>
          </a:effectLst>
        </p:spPr>
      </p:sp>
      <p:sp>
        <p:nvSpPr>
          <p:cNvPr id="125" name="Google Shape;125;p34"/>
          <p:cNvSpPr txBox="1">
            <a:spLocks noGrp="1"/>
          </p:cNvSpPr>
          <p:nvPr>
            <p:ph type="body" idx="6"/>
          </p:nvPr>
        </p:nvSpPr>
        <p:spPr>
          <a:xfrm>
            <a:off x="4441435"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6" name="Google Shape;126;p34"/>
          <p:cNvSpPr txBox="1">
            <a:spLocks noGrp="1"/>
          </p:cNvSpPr>
          <p:nvPr>
            <p:ph type="body" idx="7"/>
          </p:nvPr>
        </p:nvSpPr>
        <p:spPr>
          <a:xfrm>
            <a:off x="7966697"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7" name="Google Shape;127;p34"/>
          <p:cNvSpPr>
            <a:spLocks noGrp="1"/>
          </p:cNvSpPr>
          <p:nvPr>
            <p:ph type="pic" idx="8"/>
          </p:nvPr>
        </p:nvSpPr>
        <p:spPr>
          <a:xfrm>
            <a:off x="8075698" y="1934432"/>
            <a:ext cx="3092368" cy="1607294"/>
          </a:xfrm>
          <a:prstGeom prst="roundRect">
            <a:avLst>
              <a:gd name="adj" fmla="val 1858"/>
            </a:avLst>
          </a:prstGeom>
          <a:noFill/>
          <a:ln>
            <a:noFill/>
          </a:ln>
          <a:effectLst>
            <a:outerShdw blurRad="38100" dist="25400" dir="4440000">
              <a:srgbClr val="000000">
                <a:alpha val="35686"/>
              </a:srgbClr>
            </a:outerShdw>
          </a:effectLst>
        </p:spPr>
      </p:sp>
      <p:sp>
        <p:nvSpPr>
          <p:cNvPr id="128" name="Google Shape;128;p34"/>
          <p:cNvSpPr txBox="1">
            <a:spLocks noGrp="1"/>
          </p:cNvSpPr>
          <p:nvPr>
            <p:ph type="body" idx="9"/>
          </p:nvPr>
        </p:nvSpPr>
        <p:spPr>
          <a:xfrm>
            <a:off x="7966572"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9" name="Google Shape;129;p3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130" name="Google Shape;130;p3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31" name="Google Shape;131;p3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87941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5400"/>
              <a:buFont typeface="Sorts Mill Goudy"/>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0693" y="3773489"/>
            <a:ext cx="9440034" cy="104986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lvl="0" algn="ctr">
              <a:lnSpc>
                <a:spcPct val="110000"/>
              </a:lnSpc>
              <a:spcBef>
                <a:spcPts val="460"/>
              </a:spcBef>
              <a:spcAft>
                <a:spcPts val="0"/>
              </a:spcAft>
              <a:buSzPts val="1610"/>
              <a:buNone/>
              <a:defRPr>
                <a:solidFill>
                  <a:schemeClr val="lt1"/>
                </a:solidFill>
              </a:defRPr>
            </a:lvl1pPr>
            <a:lvl2pPr lvl="1" algn="ctr">
              <a:spcBef>
                <a:spcPts val="600"/>
              </a:spcBef>
              <a:spcAft>
                <a:spcPts val="0"/>
              </a:spcAft>
              <a:buSzPts val="1470"/>
              <a:buNone/>
              <a:defRPr>
                <a:solidFill>
                  <a:schemeClr val="lt1"/>
                </a:solidFill>
              </a:defRPr>
            </a:lvl2pPr>
            <a:lvl3pPr lvl="2" algn="ctr">
              <a:spcBef>
                <a:spcPts val="600"/>
              </a:spcBef>
              <a:spcAft>
                <a:spcPts val="0"/>
              </a:spcAft>
              <a:buSzPts val="126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a:endParaRPr/>
          </a:p>
        </p:txBody>
      </p:sp>
      <p:sp>
        <p:nvSpPr>
          <p:cNvPr id="18" name="Google Shape;18;p1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19" name="Google Shape;19;p1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0" name="Google Shape;20;p1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208352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
        <p:cNvGrpSpPr/>
        <p:nvPr/>
      </p:nvGrpSpPr>
      <p:grpSpPr>
        <a:xfrm>
          <a:off x="0" y="0"/>
          <a:ext cx="0" cy="0"/>
          <a:chOff x="0" y="0"/>
          <a:chExt cx="0" cy="0"/>
        </a:xfrm>
      </p:grpSpPr>
      <p:pic>
        <p:nvPicPr>
          <p:cNvPr id="22" name="Google Shape;22;p18" descr="Slate-V2-HD-compPhotoInset.png"/>
          <p:cNvPicPr preferRelativeResize="0"/>
          <p:nvPr/>
        </p:nvPicPr>
        <p:blipFill rotWithShape="1">
          <a:blip r:embed="rId2">
            <a:alphaModFix/>
          </a:blip>
          <a:srcRect/>
          <a:stretch/>
        </p:blipFill>
        <p:spPr>
          <a:xfrm>
            <a:off x="913795" y="1734506"/>
            <a:ext cx="5029200" cy="4099959"/>
          </a:xfrm>
          <a:prstGeom prst="rect">
            <a:avLst/>
          </a:prstGeom>
          <a:noFill/>
          <a:ln>
            <a:noFill/>
          </a:ln>
        </p:spPr>
      </p:pic>
      <p:pic>
        <p:nvPicPr>
          <p:cNvPr id="23" name="Google Shape;23;p18" descr="Slate-V2-HD-compPhotoInset.png"/>
          <p:cNvPicPr preferRelativeResize="0"/>
          <p:nvPr/>
        </p:nvPicPr>
        <p:blipFill rotWithShape="1">
          <a:blip r:embed="rId2">
            <a:alphaModFix/>
          </a:blip>
          <a:srcRect/>
          <a:stretch/>
        </p:blipFill>
        <p:spPr>
          <a:xfrm>
            <a:off x="6238357" y="1734506"/>
            <a:ext cx="5029200" cy="4099959"/>
          </a:xfrm>
          <a:prstGeom prst="rect">
            <a:avLst/>
          </a:prstGeom>
          <a:noFill/>
          <a:ln>
            <a:noFill/>
          </a:ln>
        </p:spPr>
      </p:pic>
      <p:sp>
        <p:nvSpPr>
          <p:cNvPr id="24" name="Google Shape;24;p18"/>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600"/>
              <a:buFont typeface="Sorts Mill Goud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1046013" y="1855153"/>
            <a:ext cx="4764764" cy="69249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26" name="Google Shape;26;p18"/>
          <p:cNvSpPr txBox="1">
            <a:spLocks noGrp="1"/>
          </p:cNvSpPr>
          <p:nvPr>
            <p:ph type="body" idx="2"/>
          </p:nvPr>
        </p:nvSpPr>
        <p:spPr>
          <a:xfrm>
            <a:off x="1046013" y="2702103"/>
            <a:ext cx="4764764"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27" name="Google Shape;27;p18"/>
          <p:cNvSpPr txBox="1">
            <a:spLocks noGrp="1"/>
          </p:cNvSpPr>
          <p:nvPr>
            <p:ph type="body" idx="3"/>
          </p:nvPr>
        </p:nvSpPr>
        <p:spPr>
          <a:xfrm>
            <a:off x="6363166" y="1855152"/>
            <a:ext cx="4779582" cy="69249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28" name="Google Shape;28;p18"/>
          <p:cNvSpPr txBox="1">
            <a:spLocks noGrp="1"/>
          </p:cNvSpPr>
          <p:nvPr>
            <p:ph type="body" idx="4"/>
          </p:nvPr>
        </p:nvSpPr>
        <p:spPr>
          <a:xfrm>
            <a:off x="6363167" y="2702103"/>
            <a:ext cx="4779581"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29" name="Google Shape;29;p1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30" name="Google Shape;30;p1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1" name="Google Shape;31;p1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2770457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20"/>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34" name="Google Shape;34;p20"/>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5" name="Google Shape;35;p20"/>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1285056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9" name="Google Shape;39;p22"/>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40" name="Google Shape;40;p22"/>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1" name="Google Shape;41;p22"/>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20324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
        <p:cNvGrpSpPr/>
        <p:nvPr/>
      </p:nvGrpSpPr>
      <p:grpSpPr>
        <a:xfrm>
          <a:off x="0" y="0"/>
          <a:ext cx="0" cy="0"/>
          <a:chOff x="0" y="0"/>
          <a:chExt cx="0" cy="0"/>
        </a:xfrm>
      </p:grpSpPr>
      <p:pic>
        <p:nvPicPr>
          <p:cNvPr id="22" name="Google Shape;22;p18" descr="Slate-V2-HD-compPhotoInset.png"/>
          <p:cNvPicPr preferRelativeResize="0"/>
          <p:nvPr/>
        </p:nvPicPr>
        <p:blipFill rotWithShape="1">
          <a:blip r:embed="rId2">
            <a:alphaModFix/>
          </a:blip>
          <a:srcRect/>
          <a:stretch/>
        </p:blipFill>
        <p:spPr>
          <a:xfrm>
            <a:off x="913795" y="1734506"/>
            <a:ext cx="5029200" cy="4099959"/>
          </a:xfrm>
          <a:prstGeom prst="rect">
            <a:avLst/>
          </a:prstGeom>
          <a:noFill/>
          <a:ln>
            <a:noFill/>
          </a:ln>
        </p:spPr>
      </p:pic>
      <p:pic>
        <p:nvPicPr>
          <p:cNvPr id="23" name="Google Shape;23;p18" descr="Slate-V2-HD-compPhotoInset.png"/>
          <p:cNvPicPr preferRelativeResize="0"/>
          <p:nvPr/>
        </p:nvPicPr>
        <p:blipFill rotWithShape="1">
          <a:blip r:embed="rId2">
            <a:alphaModFix/>
          </a:blip>
          <a:srcRect/>
          <a:stretch/>
        </p:blipFill>
        <p:spPr>
          <a:xfrm>
            <a:off x="6238357" y="1734506"/>
            <a:ext cx="5029200" cy="4099959"/>
          </a:xfrm>
          <a:prstGeom prst="rect">
            <a:avLst/>
          </a:prstGeom>
          <a:noFill/>
          <a:ln>
            <a:noFill/>
          </a:ln>
        </p:spPr>
      </p:pic>
      <p:sp>
        <p:nvSpPr>
          <p:cNvPr id="24" name="Google Shape;24;p18"/>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600"/>
              <a:buFont typeface="Sorts Mill Goud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1046013" y="1855153"/>
            <a:ext cx="4764764" cy="69249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26" name="Google Shape;26;p18"/>
          <p:cNvSpPr txBox="1">
            <a:spLocks noGrp="1"/>
          </p:cNvSpPr>
          <p:nvPr>
            <p:ph type="body" idx="2"/>
          </p:nvPr>
        </p:nvSpPr>
        <p:spPr>
          <a:xfrm>
            <a:off x="1046013" y="2702103"/>
            <a:ext cx="4764764"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27" name="Google Shape;27;p18"/>
          <p:cNvSpPr txBox="1">
            <a:spLocks noGrp="1"/>
          </p:cNvSpPr>
          <p:nvPr>
            <p:ph type="body" idx="3"/>
          </p:nvPr>
        </p:nvSpPr>
        <p:spPr>
          <a:xfrm>
            <a:off x="6363166" y="1855152"/>
            <a:ext cx="4779582" cy="69249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28" name="Google Shape;28;p18"/>
          <p:cNvSpPr txBox="1">
            <a:spLocks noGrp="1"/>
          </p:cNvSpPr>
          <p:nvPr>
            <p:ph type="body" idx="4"/>
          </p:nvPr>
        </p:nvSpPr>
        <p:spPr>
          <a:xfrm>
            <a:off x="6363167" y="2702103"/>
            <a:ext cx="4779581"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29" name="Google Shape;29;p1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30" name="Google Shape;30;p1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1" name="Google Shape;31;p1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1262030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4000"/>
              <a:buFont typeface="Sorts Mill Goudy"/>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body" idx="1"/>
          </p:nvPr>
        </p:nvSpPr>
        <p:spPr>
          <a:xfrm>
            <a:off x="1295401" y="3763439"/>
            <a:ext cx="9590550" cy="133349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400"/>
              </a:spcBef>
              <a:spcAft>
                <a:spcPts val="0"/>
              </a:spcAft>
              <a:buSzPts val="1400"/>
              <a:buNone/>
              <a:defRPr sz="2000">
                <a:solidFill>
                  <a:schemeClr val="lt1"/>
                </a:solidFill>
              </a:defRPr>
            </a:lvl1pPr>
            <a:lvl2pPr marL="914400" lvl="1" indent="-228600" algn="l">
              <a:spcBef>
                <a:spcPts val="600"/>
              </a:spcBef>
              <a:spcAft>
                <a:spcPts val="0"/>
              </a:spcAft>
              <a:buSzPts val="1260"/>
              <a:buNone/>
              <a:defRPr sz="1800">
                <a:solidFill>
                  <a:schemeClr val="lt1"/>
                </a:solidFill>
              </a:defRPr>
            </a:lvl2pPr>
            <a:lvl3pPr marL="1371600" lvl="2" indent="-228600" algn="l">
              <a:spcBef>
                <a:spcPts val="600"/>
              </a:spcBef>
              <a:spcAft>
                <a:spcPts val="0"/>
              </a:spcAft>
              <a:buSzPts val="1120"/>
              <a:buNone/>
              <a:defRPr sz="1600">
                <a:solidFill>
                  <a:schemeClr val="lt1"/>
                </a:solidFill>
              </a:defRPr>
            </a:lvl3pPr>
            <a:lvl4pPr marL="1828800" lvl="3" indent="-228600" algn="l">
              <a:spcBef>
                <a:spcPts val="600"/>
              </a:spcBef>
              <a:spcAft>
                <a:spcPts val="0"/>
              </a:spcAft>
              <a:buSzPts val="980"/>
              <a:buNone/>
              <a:defRPr sz="1400">
                <a:solidFill>
                  <a:schemeClr val="lt1"/>
                </a:solidFill>
              </a:defRPr>
            </a:lvl4pPr>
            <a:lvl5pPr marL="2286000" lvl="4" indent="-228600" algn="l">
              <a:spcBef>
                <a:spcPts val="600"/>
              </a:spcBef>
              <a:spcAft>
                <a:spcPts val="0"/>
              </a:spcAft>
              <a:buSzPts val="980"/>
              <a:buNone/>
              <a:defRPr sz="1400">
                <a:solidFill>
                  <a:schemeClr val="lt1"/>
                </a:solidFill>
              </a:defRPr>
            </a:lvl5pPr>
            <a:lvl6pPr marL="2743200" lvl="5" indent="-228600" algn="l">
              <a:spcBef>
                <a:spcPts val="600"/>
              </a:spcBef>
              <a:spcAft>
                <a:spcPts val="0"/>
              </a:spcAft>
              <a:buSzPts val="980"/>
              <a:buNone/>
              <a:defRPr sz="1400">
                <a:solidFill>
                  <a:schemeClr val="lt1"/>
                </a:solidFill>
              </a:defRPr>
            </a:lvl6pPr>
            <a:lvl7pPr marL="3200400" lvl="6" indent="-228600" algn="l">
              <a:spcBef>
                <a:spcPts val="600"/>
              </a:spcBef>
              <a:spcAft>
                <a:spcPts val="0"/>
              </a:spcAft>
              <a:buSzPts val="980"/>
              <a:buNone/>
              <a:defRPr sz="1400">
                <a:solidFill>
                  <a:schemeClr val="lt1"/>
                </a:solidFill>
              </a:defRPr>
            </a:lvl7pPr>
            <a:lvl8pPr marL="3657600" lvl="7" indent="-228600" algn="l">
              <a:spcBef>
                <a:spcPts val="600"/>
              </a:spcBef>
              <a:spcAft>
                <a:spcPts val="0"/>
              </a:spcAft>
              <a:buSzPts val="980"/>
              <a:buNone/>
              <a:defRPr sz="1400">
                <a:solidFill>
                  <a:schemeClr val="lt1"/>
                </a:solidFill>
              </a:defRPr>
            </a:lvl8pPr>
            <a:lvl9pPr marL="4114800" lvl="8" indent="-228600" algn="l">
              <a:spcBef>
                <a:spcPts val="600"/>
              </a:spcBef>
              <a:spcAft>
                <a:spcPts val="600"/>
              </a:spcAft>
              <a:buSzPts val="980"/>
              <a:buNone/>
              <a:defRPr sz="1400">
                <a:solidFill>
                  <a:schemeClr val="lt1"/>
                </a:solidFill>
              </a:defRPr>
            </a:lvl9pPr>
          </a:lstStyle>
          <a:p>
            <a:endParaRPr/>
          </a:p>
        </p:txBody>
      </p:sp>
      <p:sp>
        <p:nvSpPr>
          <p:cNvPr id="45" name="Google Shape;45;p2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46" name="Google Shape;46;p2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7" name="Google Shape;47;p2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3689983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913795" y="609600"/>
            <a:ext cx="10353762" cy="1261872"/>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913795" y="2076450"/>
            <a:ext cx="4856841" cy="362267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51" name="Google Shape;51;p25"/>
          <p:cNvSpPr txBox="1">
            <a:spLocks noGrp="1"/>
          </p:cNvSpPr>
          <p:nvPr>
            <p:ph type="body" idx="2"/>
          </p:nvPr>
        </p:nvSpPr>
        <p:spPr>
          <a:xfrm>
            <a:off x="6410716" y="2076451"/>
            <a:ext cx="4856841" cy="36226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52" name="Google Shape;52;p2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53" name="Google Shape;53;p2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4" name="Google Shape;54;p2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2348430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58" name="Google Shape;58;p2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9" name="Google Shape;59;p2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1969395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Sorts Mill Goudy"/>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4855633" y="609600"/>
            <a:ext cx="6411924" cy="508000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63" name="Google Shape;63;p27"/>
          <p:cNvSpPr txBox="1">
            <a:spLocks noGrp="1"/>
          </p:cNvSpPr>
          <p:nvPr>
            <p:ph type="body" idx="2"/>
          </p:nvPr>
        </p:nvSpPr>
        <p:spPr>
          <a:xfrm>
            <a:off x="913795" y="2673351"/>
            <a:ext cx="3706889" cy="30162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64" name="Google Shape;64;p2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65" name="Google Shape;65;p2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6" name="Google Shape;66;p2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941213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pic>
        <p:nvPicPr>
          <p:cNvPr id="68" name="Google Shape;68;p28" descr="Slate-V2-HD-vertPhotoInset.png"/>
          <p:cNvPicPr preferRelativeResize="0"/>
          <p:nvPr/>
        </p:nvPicPr>
        <p:blipFill rotWithShape="1">
          <a:blip r:embed="rId2">
            <a:alphaModFix/>
          </a:blip>
          <a:srcRect/>
          <a:stretch/>
        </p:blipFill>
        <p:spPr>
          <a:xfrm>
            <a:off x="7293665" y="609600"/>
            <a:ext cx="3584166" cy="5204832"/>
          </a:xfrm>
          <a:prstGeom prst="rect">
            <a:avLst/>
          </a:prstGeom>
          <a:noFill/>
          <a:ln>
            <a:noFill/>
          </a:ln>
        </p:spPr>
      </p:pic>
      <p:sp>
        <p:nvSpPr>
          <p:cNvPr id="69" name="Google Shape;69;p28"/>
          <p:cNvSpPr txBox="1">
            <a:spLocks noGrp="1"/>
          </p:cNvSpPr>
          <p:nvPr>
            <p:ph type="title"/>
          </p:nvPr>
        </p:nvSpPr>
        <p:spPr>
          <a:xfrm>
            <a:off x="913795" y="763701"/>
            <a:ext cx="5707899" cy="1675559"/>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lnSpc>
                <a:spcPct val="90000"/>
              </a:lnSpc>
              <a:spcBef>
                <a:spcPts val="0"/>
              </a:spcBef>
              <a:spcAft>
                <a:spcPts val="0"/>
              </a:spcAft>
              <a:buClr>
                <a:schemeClr val="lt2"/>
              </a:buClr>
              <a:buSzPts val="3200"/>
              <a:buFont typeface="Sorts Mill Goudy"/>
              <a:buNone/>
              <a:defRPr sz="32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a:spLocks noGrp="1"/>
          </p:cNvSpPr>
          <p:nvPr>
            <p:ph type="pic" idx="2"/>
          </p:nvPr>
        </p:nvSpPr>
        <p:spPr>
          <a:xfrm>
            <a:off x="7442551" y="763702"/>
            <a:ext cx="3275751" cy="4912822"/>
          </a:xfrm>
          <a:prstGeom prst="rect">
            <a:avLst/>
          </a:prstGeom>
          <a:noFill/>
          <a:ln>
            <a:noFill/>
          </a:ln>
          <a:effectLst>
            <a:outerShdw blurRad="38100" dist="25400" dir="4440000">
              <a:srgbClr val="000000">
                <a:alpha val="35686"/>
              </a:srgbClr>
            </a:outerShdw>
          </a:effectLst>
        </p:spPr>
      </p:sp>
      <p:sp>
        <p:nvSpPr>
          <p:cNvPr id="71" name="Google Shape;71;p28"/>
          <p:cNvSpPr txBox="1">
            <a:spLocks noGrp="1"/>
          </p:cNvSpPr>
          <p:nvPr>
            <p:ph type="body" idx="1"/>
          </p:nvPr>
        </p:nvSpPr>
        <p:spPr>
          <a:xfrm>
            <a:off x="1473698" y="2679699"/>
            <a:ext cx="4588094" cy="313569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72" name="Google Shape;72;p2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73" name="Google Shape;73;p2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4" name="Google Shape;74;p2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916719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pic>
        <p:nvPicPr>
          <p:cNvPr id="76" name="Google Shape;76;p29" descr="Slate-V2-HD-panoPhotoInset.png"/>
          <p:cNvPicPr preferRelativeResize="0"/>
          <p:nvPr/>
        </p:nvPicPr>
        <p:blipFill rotWithShape="1">
          <a:blip r:embed="rId2">
            <a:alphaModFix/>
          </a:blip>
          <a:srcRect/>
          <a:stretch/>
        </p:blipFill>
        <p:spPr>
          <a:xfrm>
            <a:off x="1013883" y="547807"/>
            <a:ext cx="10141799" cy="3816806"/>
          </a:xfrm>
          <a:prstGeom prst="rect">
            <a:avLst/>
          </a:prstGeom>
          <a:noFill/>
          <a:ln>
            <a:noFill/>
          </a:ln>
        </p:spPr>
      </p:pic>
      <p:sp>
        <p:nvSpPr>
          <p:cNvPr id="77" name="Google Shape;77;p29"/>
          <p:cNvSpPr txBox="1">
            <a:spLocks noGrp="1"/>
          </p:cNvSpPr>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Sorts Mill Goudy"/>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a:spLocks noGrp="1"/>
          </p:cNvSpPr>
          <p:nvPr>
            <p:ph type="pic" idx="2"/>
          </p:nvPr>
        </p:nvSpPr>
        <p:spPr>
          <a:xfrm>
            <a:off x="1169349" y="695009"/>
            <a:ext cx="9845346" cy="3525671"/>
          </a:xfrm>
          <a:prstGeom prst="rect">
            <a:avLst/>
          </a:prstGeom>
          <a:noFill/>
          <a:ln>
            <a:noFill/>
          </a:ln>
          <a:effectLst>
            <a:outerShdw blurRad="38100" dist="25400" dir="4440000">
              <a:srgbClr val="000000">
                <a:alpha val="35686"/>
              </a:srgbClr>
            </a:outerShdw>
          </a:effectLst>
        </p:spPr>
      </p:sp>
      <p:sp>
        <p:nvSpPr>
          <p:cNvPr id="79" name="Google Shape;79;p29"/>
          <p:cNvSpPr txBox="1">
            <a:spLocks noGrp="1"/>
          </p:cNvSpPr>
          <p:nvPr>
            <p:ph type="body" idx="1"/>
          </p:nvPr>
        </p:nvSpPr>
        <p:spPr>
          <a:xfrm>
            <a:off x="913795" y="5247728"/>
            <a:ext cx="10353762" cy="5434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0" name="Google Shape;80;p29"/>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81" name="Google Shape;81;p29"/>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2" name="Google Shape;82;p29"/>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3509029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000"/>
              <a:buFont typeface="Sorts Mill Goudy"/>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body" idx="1"/>
          </p:nvPr>
        </p:nvSpPr>
        <p:spPr>
          <a:xfrm>
            <a:off x="913794" y="4295180"/>
            <a:ext cx="10353763" cy="150182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6" name="Google Shape;86;p30"/>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87" name="Google Shape;87;p30"/>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8" name="Google Shape;88;p30"/>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808524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9"/>
        <p:cNvGrpSpPr/>
        <p:nvPr/>
      </p:nvGrpSpPr>
      <p:grpSpPr>
        <a:xfrm>
          <a:off x="0" y="0"/>
          <a:ext cx="0" cy="0"/>
          <a:chOff x="0" y="0"/>
          <a:chExt cx="0" cy="0"/>
        </a:xfrm>
      </p:grpSpPr>
      <p:sp>
        <p:nvSpPr>
          <p:cNvPr id="90" name="Google Shape;90;p31"/>
          <p:cNvSpPr txBox="1">
            <a:spLocks noGrp="1"/>
          </p:cNvSpPr>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3600"/>
              <a:buFont typeface="Sorts Mill Goudy"/>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body" idx="1"/>
          </p:nvPr>
        </p:nvSpPr>
        <p:spPr>
          <a:xfrm>
            <a:off x="1720644" y="3610032"/>
            <a:ext cx="8752299" cy="532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r">
              <a:lnSpc>
                <a:spcPct val="110000"/>
              </a:lnSpc>
              <a:spcBef>
                <a:spcPts val="280"/>
              </a:spcBef>
              <a:spcAft>
                <a:spcPts val="0"/>
              </a:spcAft>
              <a:buSzPts val="980"/>
              <a:buNone/>
              <a:defRPr sz="14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2" name="Google Shape;92;p31"/>
          <p:cNvSpPr txBox="1">
            <a:spLocks noGrp="1"/>
          </p:cNvSpPr>
          <p:nvPr>
            <p:ph type="body" idx="2"/>
          </p:nvPr>
        </p:nvSpPr>
        <p:spPr>
          <a:xfrm>
            <a:off x="913794" y="4304353"/>
            <a:ext cx="10353763" cy="148949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3" name="Google Shape;93;p31"/>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94" name="Google Shape;94;p31"/>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95" name="Google Shape;95;p31"/>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
        <p:nvSpPr>
          <p:cNvPr id="96" name="Google Shape;96;p31"/>
          <p:cNvSpPr txBox="1"/>
          <p:nvPr/>
        </p:nvSpPr>
        <p:spPr>
          <a:xfrm>
            <a:off x="990600" y="88479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Sorts Mill Goudy"/>
              <a:buNone/>
            </a:pPr>
            <a:r>
              <a:rPr lang="en-US" sz="8000" b="0" cap="none">
                <a:solidFill>
                  <a:schemeClr val="lt1"/>
                </a:solidFill>
                <a:latin typeface="Sorts Mill Goudy"/>
                <a:ea typeface="Sorts Mill Goudy"/>
                <a:cs typeface="Sorts Mill Goudy"/>
                <a:sym typeface="Sorts Mill Goudy"/>
              </a:rPr>
              <a:t>“</a:t>
            </a:r>
            <a:endParaRPr/>
          </a:p>
        </p:txBody>
      </p:sp>
      <p:sp>
        <p:nvSpPr>
          <p:cNvPr id="97" name="Google Shape;97;p31"/>
          <p:cNvSpPr txBox="1"/>
          <p:nvPr/>
        </p:nvSpPr>
        <p:spPr>
          <a:xfrm>
            <a:off x="10504716" y="292825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Sorts Mill Goudy"/>
              <a:buNone/>
            </a:pPr>
            <a:r>
              <a:rPr lang="en-US" sz="8000" b="0" cap="none">
                <a:solidFill>
                  <a:schemeClr val="lt1"/>
                </a:solidFill>
                <a:latin typeface="Sorts Mill Goudy"/>
                <a:ea typeface="Sorts Mill Goudy"/>
                <a:cs typeface="Sorts Mill Goudy"/>
                <a:sym typeface="Sorts Mill Goudy"/>
              </a:rPr>
              <a:t>”</a:t>
            </a:r>
            <a:endParaRPr/>
          </a:p>
        </p:txBody>
      </p:sp>
    </p:spTree>
    <p:extLst>
      <p:ext uri="{BB962C8B-B14F-4D97-AF65-F5344CB8AC3E}">
        <p14:creationId xmlns:p14="http://schemas.microsoft.com/office/powerpoint/2010/main" val="3668457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3200"/>
              <a:buFont typeface="Sorts Mill Goudy"/>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913784" y="4650556"/>
            <a:ext cx="10352199" cy="114064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101" name="Google Shape;101;p32"/>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102" name="Google Shape;102;p32"/>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3" name="Google Shape;103;p32"/>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2966884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4"/>
        <p:cNvGrpSpPr/>
        <p:nvPr/>
      </p:nvGrpSpPr>
      <p:grpSpPr>
        <a:xfrm>
          <a:off x="0" y="0"/>
          <a:ext cx="0" cy="0"/>
          <a:chOff x="0" y="0"/>
          <a:chExt cx="0" cy="0"/>
        </a:xfrm>
      </p:grpSpPr>
      <p:sp>
        <p:nvSpPr>
          <p:cNvPr id="105" name="Google Shape;105;p33"/>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3"/>
          <p:cNvSpPr txBox="1">
            <a:spLocks noGrp="1"/>
          </p:cNvSpPr>
          <p:nvPr>
            <p:ph type="body" idx="1"/>
          </p:nvPr>
        </p:nvSpPr>
        <p:spPr>
          <a:xfrm>
            <a:off x="913795"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7" name="Google Shape;107;p33"/>
          <p:cNvSpPr txBox="1">
            <a:spLocks noGrp="1"/>
          </p:cNvSpPr>
          <p:nvPr>
            <p:ph type="body" idx="2"/>
          </p:nvPr>
        </p:nvSpPr>
        <p:spPr>
          <a:xfrm>
            <a:off x="91379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08" name="Google Shape;108;p33"/>
          <p:cNvSpPr txBox="1">
            <a:spLocks noGrp="1"/>
          </p:cNvSpPr>
          <p:nvPr>
            <p:ph type="body" idx="3"/>
          </p:nvPr>
        </p:nvSpPr>
        <p:spPr>
          <a:xfrm>
            <a:off x="4446711" y="1885949"/>
            <a:ext cx="3300984" cy="76478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9" name="Google Shape;109;p33"/>
          <p:cNvSpPr txBox="1">
            <a:spLocks noGrp="1"/>
          </p:cNvSpPr>
          <p:nvPr>
            <p:ph type="body" idx="4"/>
          </p:nvPr>
        </p:nvSpPr>
        <p:spPr>
          <a:xfrm>
            <a:off x="444143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0" name="Google Shape;110;p33"/>
          <p:cNvSpPr txBox="1">
            <a:spLocks noGrp="1"/>
          </p:cNvSpPr>
          <p:nvPr>
            <p:ph type="body" idx="5"/>
          </p:nvPr>
        </p:nvSpPr>
        <p:spPr>
          <a:xfrm>
            <a:off x="7966572"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11" name="Google Shape;111;p33"/>
          <p:cNvSpPr txBox="1">
            <a:spLocks noGrp="1"/>
          </p:cNvSpPr>
          <p:nvPr>
            <p:ph type="body" idx="6"/>
          </p:nvPr>
        </p:nvSpPr>
        <p:spPr>
          <a:xfrm>
            <a:off x="7966572" y="2768110"/>
            <a:ext cx="3300984" cy="302308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2" name="Google Shape;112;p3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113" name="Google Shape;113;p3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4" name="Google Shape;114;p3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368046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20"/>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34" name="Google Shape;34;p20"/>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5" name="Google Shape;35;p20"/>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3072815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pic>
        <p:nvPicPr>
          <p:cNvPr id="116" name="Google Shape;116;p34" descr="Slate-V2-HD-3colPhotoInset.png"/>
          <p:cNvPicPr preferRelativeResize="0"/>
          <p:nvPr/>
        </p:nvPicPr>
        <p:blipFill rotWithShape="1">
          <a:blip r:embed="rId2">
            <a:alphaModFix/>
          </a:blip>
          <a:srcRect/>
          <a:stretch/>
        </p:blipFill>
        <p:spPr>
          <a:xfrm>
            <a:off x="897962" y="1818214"/>
            <a:ext cx="3339972" cy="1847851"/>
          </a:xfrm>
          <a:prstGeom prst="rect">
            <a:avLst/>
          </a:prstGeom>
          <a:noFill/>
          <a:ln>
            <a:noFill/>
          </a:ln>
        </p:spPr>
      </p:pic>
      <p:pic>
        <p:nvPicPr>
          <p:cNvPr id="117" name="Google Shape;117;p34" descr="Slate-V2-HD-3colPhotoInset.png"/>
          <p:cNvPicPr preferRelativeResize="0"/>
          <p:nvPr/>
        </p:nvPicPr>
        <p:blipFill rotWithShape="1">
          <a:blip r:embed="rId2">
            <a:alphaModFix/>
          </a:blip>
          <a:srcRect/>
          <a:stretch/>
        </p:blipFill>
        <p:spPr>
          <a:xfrm>
            <a:off x="4403800" y="1818214"/>
            <a:ext cx="3339972" cy="1847851"/>
          </a:xfrm>
          <a:prstGeom prst="rect">
            <a:avLst/>
          </a:prstGeom>
          <a:noFill/>
          <a:ln>
            <a:noFill/>
          </a:ln>
        </p:spPr>
      </p:pic>
      <p:pic>
        <p:nvPicPr>
          <p:cNvPr id="118" name="Google Shape;118;p34" descr="Slate-V2-HD-3colPhotoInset.png"/>
          <p:cNvPicPr preferRelativeResize="0"/>
          <p:nvPr/>
        </p:nvPicPr>
        <p:blipFill rotWithShape="1">
          <a:blip r:embed="rId2">
            <a:alphaModFix/>
          </a:blip>
          <a:srcRect/>
          <a:stretch/>
        </p:blipFill>
        <p:spPr>
          <a:xfrm>
            <a:off x="7936051" y="1818214"/>
            <a:ext cx="3339972" cy="1847851"/>
          </a:xfrm>
          <a:prstGeom prst="rect">
            <a:avLst/>
          </a:prstGeom>
          <a:noFill/>
          <a:ln>
            <a:noFill/>
          </a:ln>
        </p:spPr>
      </p:pic>
      <p:sp>
        <p:nvSpPr>
          <p:cNvPr id="119" name="Google Shape;119;p34"/>
          <p:cNvSpPr txBox="1">
            <a:spLocks noGrp="1"/>
          </p:cNvSpPr>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4"/>
          <p:cNvSpPr txBox="1">
            <a:spLocks noGrp="1"/>
          </p:cNvSpPr>
          <p:nvPr>
            <p:ph type="body" idx="1"/>
          </p:nvPr>
        </p:nvSpPr>
        <p:spPr>
          <a:xfrm>
            <a:off x="913795"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1" name="Google Shape;121;p34"/>
          <p:cNvSpPr>
            <a:spLocks noGrp="1"/>
          </p:cNvSpPr>
          <p:nvPr>
            <p:ph type="pic" idx="2"/>
          </p:nvPr>
        </p:nvSpPr>
        <p:spPr>
          <a:xfrm>
            <a:off x="1018102" y="1938918"/>
            <a:ext cx="3092368" cy="1602954"/>
          </a:xfrm>
          <a:prstGeom prst="roundRect">
            <a:avLst>
              <a:gd name="adj" fmla="val 1858"/>
            </a:avLst>
          </a:prstGeom>
          <a:noFill/>
          <a:ln>
            <a:noFill/>
          </a:ln>
          <a:effectLst>
            <a:outerShdw blurRad="38100" dist="25400" dir="4440000">
              <a:srgbClr val="000000">
                <a:alpha val="35686"/>
              </a:srgbClr>
            </a:outerShdw>
          </a:effectLst>
        </p:spPr>
      </p:sp>
      <p:sp>
        <p:nvSpPr>
          <p:cNvPr id="122" name="Google Shape;122;p34"/>
          <p:cNvSpPr txBox="1">
            <a:spLocks noGrp="1"/>
          </p:cNvSpPr>
          <p:nvPr>
            <p:ph type="body" idx="3"/>
          </p:nvPr>
        </p:nvSpPr>
        <p:spPr>
          <a:xfrm>
            <a:off x="913795" y="4572443"/>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3" name="Google Shape;123;p34"/>
          <p:cNvSpPr txBox="1">
            <a:spLocks noGrp="1"/>
          </p:cNvSpPr>
          <p:nvPr>
            <p:ph type="body" idx="4"/>
          </p:nvPr>
        </p:nvSpPr>
        <p:spPr>
          <a:xfrm>
            <a:off x="4442788"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4" name="Google Shape;124;p34"/>
          <p:cNvSpPr>
            <a:spLocks noGrp="1"/>
          </p:cNvSpPr>
          <p:nvPr>
            <p:ph type="pic" idx="5"/>
          </p:nvPr>
        </p:nvSpPr>
        <p:spPr>
          <a:xfrm>
            <a:off x="4545743" y="1939094"/>
            <a:ext cx="3092368" cy="1608164"/>
          </a:xfrm>
          <a:prstGeom prst="roundRect">
            <a:avLst>
              <a:gd name="adj" fmla="val 1858"/>
            </a:avLst>
          </a:prstGeom>
          <a:noFill/>
          <a:ln>
            <a:noFill/>
          </a:ln>
          <a:effectLst>
            <a:outerShdw blurRad="38100" dist="25400" dir="4440000">
              <a:srgbClr val="000000">
                <a:alpha val="35686"/>
              </a:srgbClr>
            </a:outerShdw>
          </a:effectLst>
        </p:spPr>
      </p:sp>
      <p:sp>
        <p:nvSpPr>
          <p:cNvPr id="125" name="Google Shape;125;p34"/>
          <p:cNvSpPr txBox="1">
            <a:spLocks noGrp="1"/>
          </p:cNvSpPr>
          <p:nvPr>
            <p:ph type="body" idx="6"/>
          </p:nvPr>
        </p:nvSpPr>
        <p:spPr>
          <a:xfrm>
            <a:off x="4441435"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6" name="Google Shape;126;p34"/>
          <p:cNvSpPr txBox="1">
            <a:spLocks noGrp="1"/>
          </p:cNvSpPr>
          <p:nvPr>
            <p:ph type="body" idx="7"/>
          </p:nvPr>
        </p:nvSpPr>
        <p:spPr>
          <a:xfrm>
            <a:off x="7966697"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7" name="Google Shape;127;p34"/>
          <p:cNvSpPr>
            <a:spLocks noGrp="1"/>
          </p:cNvSpPr>
          <p:nvPr>
            <p:ph type="pic" idx="8"/>
          </p:nvPr>
        </p:nvSpPr>
        <p:spPr>
          <a:xfrm>
            <a:off x="8075698" y="1934432"/>
            <a:ext cx="3092368" cy="1607294"/>
          </a:xfrm>
          <a:prstGeom prst="roundRect">
            <a:avLst>
              <a:gd name="adj" fmla="val 1858"/>
            </a:avLst>
          </a:prstGeom>
          <a:noFill/>
          <a:ln>
            <a:noFill/>
          </a:ln>
          <a:effectLst>
            <a:outerShdw blurRad="38100" dist="25400" dir="4440000">
              <a:srgbClr val="000000">
                <a:alpha val="35686"/>
              </a:srgbClr>
            </a:outerShdw>
          </a:effectLst>
        </p:spPr>
      </p:sp>
      <p:sp>
        <p:nvSpPr>
          <p:cNvPr id="128" name="Google Shape;128;p34"/>
          <p:cNvSpPr txBox="1">
            <a:spLocks noGrp="1"/>
          </p:cNvSpPr>
          <p:nvPr>
            <p:ph type="body" idx="9"/>
          </p:nvPr>
        </p:nvSpPr>
        <p:spPr>
          <a:xfrm>
            <a:off x="7966572"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9" name="Google Shape;129;p3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130" name="Google Shape;130;p3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31" name="Google Shape;131;p3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349017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9" name="Google Shape;39;p22"/>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40" name="Google Shape;40;p22"/>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1" name="Google Shape;41;p22"/>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126176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4000"/>
              <a:buFont typeface="Sorts Mill Goudy"/>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body" idx="1"/>
          </p:nvPr>
        </p:nvSpPr>
        <p:spPr>
          <a:xfrm>
            <a:off x="1295401" y="3763439"/>
            <a:ext cx="9590550" cy="133349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400"/>
              </a:spcBef>
              <a:spcAft>
                <a:spcPts val="0"/>
              </a:spcAft>
              <a:buSzPts val="1400"/>
              <a:buNone/>
              <a:defRPr sz="2000">
                <a:solidFill>
                  <a:schemeClr val="lt1"/>
                </a:solidFill>
              </a:defRPr>
            </a:lvl1pPr>
            <a:lvl2pPr marL="914400" lvl="1" indent="-228600" algn="l">
              <a:spcBef>
                <a:spcPts val="600"/>
              </a:spcBef>
              <a:spcAft>
                <a:spcPts val="0"/>
              </a:spcAft>
              <a:buSzPts val="1260"/>
              <a:buNone/>
              <a:defRPr sz="1800">
                <a:solidFill>
                  <a:schemeClr val="lt1"/>
                </a:solidFill>
              </a:defRPr>
            </a:lvl2pPr>
            <a:lvl3pPr marL="1371600" lvl="2" indent="-228600" algn="l">
              <a:spcBef>
                <a:spcPts val="600"/>
              </a:spcBef>
              <a:spcAft>
                <a:spcPts val="0"/>
              </a:spcAft>
              <a:buSzPts val="1120"/>
              <a:buNone/>
              <a:defRPr sz="1600">
                <a:solidFill>
                  <a:schemeClr val="lt1"/>
                </a:solidFill>
              </a:defRPr>
            </a:lvl3pPr>
            <a:lvl4pPr marL="1828800" lvl="3" indent="-228600" algn="l">
              <a:spcBef>
                <a:spcPts val="600"/>
              </a:spcBef>
              <a:spcAft>
                <a:spcPts val="0"/>
              </a:spcAft>
              <a:buSzPts val="980"/>
              <a:buNone/>
              <a:defRPr sz="1400">
                <a:solidFill>
                  <a:schemeClr val="lt1"/>
                </a:solidFill>
              </a:defRPr>
            </a:lvl4pPr>
            <a:lvl5pPr marL="2286000" lvl="4" indent="-228600" algn="l">
              <a:spcBef>
                <a:spcPts val="600"/>
              </a:spcBef>
              <a:spcAft>
                <a:spcPts val="0"/>
              </a:spcAft>
              <a:buSzPts val="980"/>
              <a:buNone/>
              <a:defRPr sz="1400">
                <a:solidFill>
                  <a:schemeClr val="lt1"/>
                </a:solidFill>
              </a:defRPr>
            </a:lvl5pPr>
            <a:lvl6pPr marL="2743200" lvl="5" indent="-228600" algn="l">
              <a:spcBef>
                <a:spcPts val="600"/>
              </a:spcBef>
              <a:spcAft>
                <a:spcPts val="0"/>
              </a:spcAft>
              <a:buSzPts val="980"/>
              <a:buNone/>
              <a:defRPr sz="1400">
                <a:solidFill>
                  <a:schemeClr val="lt1"/>
                </a:solidFill>
              </a:defRPr>
            </a:lvl6pPr>
            <a:lvl7pPr marL="3200400" lvl="6" indent="-228600" algn="l">
              <a:spcBef>
                <a:spcPts val="600"/>
              </a:spcBef>
              <a:spcAft>
                <a:spcPts val="0"/>
              </a:spcAft>
              <a:buSzPts val="980"/>
              <a:buNone/>
              <a:defRPr sz="1400">
                <a:solidFill>
                  <a:schemeClr val="lt1"/>
                </a:solidFill>
              </a:defRPr>
            </a:lvl7pPr>
            <a:lvl8pPr marL="3657600" lvl="7" indent="-228600" algn="l">
              <a:spcBef>
                <a:spcPts val="600"/>
              </a:spcBef>
              <a:spcAft>
                <a:spcPts val="0"/>
              </a:spcAft>
              <a:buSzPts val="980"/>
              <a:buNone/>
              <a:defRPr sz="1400">
                <a:solidFill>
                  <a:schemeClr val="lt1"/>
                </a:solidFill>
              </a:defRPr>
            </a:lvl8pPr>
            <a:lvl9pPr marL="4114800" lvl="8" indent="-228600" algn="l">
              <a:spcBef>
                <a:spcPts val="600"/>
              </a:spcBef>
              <a:spcAft>
                <a:spcPts val="600"/>
              </a:spcAft>
              <a:buSzPts val="980"/>
              <a:buNone/>
              <a:defRPr sz="1400">
                <a:solidFill>
                  <a:schemeClr val="lt1"/>
                </a:solidFill>
              </a:defRPr>
            </a:lvl9pPr>
          </a:lstStyle>
          <a:p>
            <a:endParaRPr/>
          </a:p>
        </p:txBody>
      </p:sp>
      <p:sp>
        <p:nvSpPr>
          <p:cNvPr id="45" name="Google Shape;45;p2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46" name="Google Shape;46;p2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7" name="Google Shape;47;p2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108842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913795" y="609600"/>
            <a:ext cx="10353762" cy="1261872"/>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913795" y="2076450"/>
            <a:ext cx="4856841" cy="362267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51" name="Google Shape;51;p25"/>
          <p:cNvSpPr txBox="1">
            <a:spLocks noGrp="1"/>
          </p:cNvSpPr>
          <p:nvPr>
            <p:ph type="body" idx="2"/>
          </p:nvPr>
        </p:nvSpPr>
        <p:spPr>
          <a:xfrm>
            <a:off x="6410716" y="2076451"/>
            <a:ext cx="4856841" cy="36226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52" name="Google Shape;52;p2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53" name="Google Shape;53;p2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4" name="Google Shape;54;p2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155429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58" name="Google Shape;58;p2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9" name="Google Shape;59;p2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372352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Sorts Mill Goudy"/>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4855633" y="609600"/>
            <a:ext cx="6411924" cy="508000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63" name="Google Shape;63;p27"/>
          <p:cNvSpPr txBox="1">
            <a:spLocks noGrp="1"/>
          </p:cNvSpPr>
          <p:nvPr>
            <p:ph type="body" idx="2"/>
          </p:nvPr>
        </p:nvSpPr>
        <p:spPr>
          <a:xfrm>
            <a:off x="913795" y="2673351"/>
            <a:ext cx="3706889" cy="30162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64" name="Google Shape;64;p2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65" name="Google Shape;65;p2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6" name="Google Shape;66;p2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291665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pic>
        <p:nvPicPr>
          <p:cNvPr id="68" name="Google Shape;68;p28" descr="Slate-V2-HD-vertPhotoInset.png"/>
          <p:cNvPicPr preferRelativeResize="0"/>
          <p:nvPr/>
        </p:nvPicPr>
        <p:blipFill rotWithShape="1">
          <a:blip r:embed="rId2">
            <a:alphaModFix/>
          </a:blip>
          <a:srcRect/>
          <a:stretch/>
        </p:blipFill>
        <p:spPr>
          <a:xfrm>
            <a:off x="7293665" y="609600"/>
            <a:ext cx="3584166" cy="5204832"/>
          </a:xfrm>
          <a:prstGeom prst="rect">
            <a:avLst/>
          </a:prstGeom>
          <a:noFill/>
          <a:ln>
            <a:noFill/>
          </a:ln>
        </p:spPr>
      </p:pic>
      <p:sp>
        <p:nvSpPr>
          <p:cNvPr id="69" name="Google Shape;69;p28"/>
          <p:cNvSpPr txBox="1">
            <a:spLocks noGrp="1"/>
          </p:cNvSpPr>
          <p:nvPr>
            <p:ph type="title"/>
          </p:nvPr>
        </p:nvSpPr>
        <p:spPr>
          <a:xfrm>
            <a:off x="913795" y="763701"/>
            <a:ext cx="5707899" cy="1675559"/>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lnSpc>
                <a:spcPct val="90000"/>
              </a:lnSpc>
              <a:spcBef>
                <a:spcPts val="0"/>
              </a:spcBef>
              <a:spcAft>
                <a:spcPts val="0"/>
              </a:spcAft>
              <a:buClr>
                <a:schemeClr val="lt2"/>
              </a:buClr>
              <a:buSzPts val="3200"/>
              <a:buFont typeface="Sorts Mill Goudy"/>
              <a:buNone/>
              <a:defRPr sz="32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a:spLocks noGrp="1"/>
          </p:cNvSpPr>
          <p:nvPr>
            <p:ph type="pic" idx="2"/>
          </p:nvPr>
        </p:nvSpPr>
        <p:spPr>
          <a:xfrm>
            <a:off x="7442551" y="763702"/>
            <a:ext cx="3275751" cy="4912822"/>
          </a:xfrm>
          <a:prstGeom prst="rect">
            <a:avLst/>
          </a:prstGeom>
          <a:noFill/>
          <a:ln>
            <a:noFill/>
          </a:ln>
          <a:effectLst>
            <a:outerShdw blurRad="38100" dist="25400" dir="4440000">
              <a:srgbClr val="000000">
                <a:alpha val="35686"/>
              </a:srgbClr>
            </a:outerShdw>
          </a:effectLst>
        </p:spPr>
      </p:sp>
      <p:sp>
        <p:nvSpPr>
          <p:cNvPr id="71" name="Google Shape;71;p28"/>
          <p:cNvSpPr txBox="1">
            <a:spLocks noGrp="1"/>
          </p:cNvSpPr>
          <p:nvPr>
            <p:ph type="body" idx="1"/>
          </p:nvPr>
        </p:nvSpPr>
        <p:spPr>
          <a:xfrm>
            <a:off x="1473698" y="2679699"/>
            <a:ext cx="4588094" cy="313569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72" name="Google Shape;72;p2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B5EB58-CCC6-4C6F-B35C-AE25323F4645}" type="datetimeFigureOut">
              <a:rPr lang="en-US" smtClean="0"/>
              <a:t>10/25/2022</a:t>
            </a:fld>
            <a:endParaRPr lang="en-US"/>
          </a:p>
        </p:txBody>
      </p:sp>
      <p:sp>
        <p:nvSpPr>
          <p:cNvPr id="73" name="Google Shape;73;p2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4" name="Google Shape;74;p2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408068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mt="47000"/>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2"/>
              </a:buClr>
              <a:buSzPts val="4600"/>
              <a:buFont typeface="Sorts Mill Goudy"/>
              <a:buNone/>
              <a:defRPr sz="4600" b="0" i="0" u="none" strike="noStrike" cap="none">
                <a:solidFill>
                  <a:schemeClr val="lt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6"/>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marR="0" lvl="0" indent="-330835" algn="l" rtl="0">
              <a:lnSpc>
                <a:spcPct val="110000"/>
              </a:lnSpc>
              <a:spcBef>
                <a:spcPts val="460"/>
              </a:spcBef>
              <a:spcAft>
                <a:spcPts val="0"/>
              </a:spcAft>
              <a:buClr>
                <a:schemeClr val="lt2"/>
              </a:buClr>
              <a:buSzPts val="1610"/>
              <a:buFont typeface="Noto Sans Symbols"/>
              <a:buChar char="◈"/>
              <a:defRPr sz="2300" b="0" i="0" u="none" strike="noStrike" cap="none">
                <a:solidFill>
                  <a:schemeClr val="lt2"/>
                </a:solidFill>
                <a:latin typeface="Sorts Mill Goudy"/>
                <a:ea typeface="Sorts Mill Goudy"/>
                <a:cs typeface="Sorts Mill Goudy"/>
                <a:sym typeface="Sorts Mill Goudy"/>
              </a:defRPr>
            </a:lvl1pPr>
            <a:lvl2pPr marL="914400" marR="0" lvl="1" indent="-321944" algn="l" rtl="0">
              <a:spcBef>
                <a:spcPts val="600"/>
              </a:spcBef>
              <a:spcAft>
                <a:spcPts val="0"/>
              </a:spcAft>
              <a:buClr>
                <a:schemeClr val="lt2"/>
              </a:buClr>
              <a:buSzPts val="1470"/>
              <a:buFont typeface="Noto Sans Symbols"/>
              <a:buChar char="🞚"/>
              <a:defRPr sz="2100" b="0" i="0" u="none" strike="noStrike" cap="none">
                <a:solidFill>
                  <a:schemeClr val="lt2"/>
                </a:solidFill>
                <a:latin typeface="Sorts Mill Goudy"/>
                <a:ea typeface="Sorts Mill Goudy"/>
                <a:cs typeface="Sorts Mill Goudy"/>
                <a:sym typeface="Sorts Mill Goudy"/>
              </a:defRPr>
            </a:lvl2pPr>
            <a:lvl3pPr marL="1371600" marR="0" lvl="2"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Sorts Mill Goudy"/>
                <a:ea typeface="Sorts Mill Goudy"/>
                <a:cs typeface="Sorts Mill Goudy"/>
                <a:sym typeface="Sorts Mill Goudy"/>
              </a:defRPr>
            </a:lvl3pPr>
            <a:lvl4pPr marL="1828800" marR="0" lvl="3"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4pPr>
            <a:lvl5pPr marL="2286000" marR="0" lvl="4" indent="-299720" algn="l" rtl="0">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9pPr>
          </a:lstStyle>
          <a:p>
            <a:endParaRPr/>
          </a:p>
        </p:txBody>
      </p:sp>
      <p:sp>
        <p:nvSpPr>
          <p:cNvPr id="12" name="Google Shape;12;p1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F2F2F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2pPr>
            <a:lvl3pPr marR="0" lvl="2"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3pPr>
            <a:lvl4pPr marR="0" lvl="3"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4pPr>
            <a:lvl5pPr marR="0" lvl="4"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5pPr>
            <a:lvl6pPr marR="0" lvl="5"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6pPr>
            <a:lvl7pPr marR="0" lvl="6"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7pPr>
            <a:lvl8pPr marR="0" lvl="7"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8pPr>
            <a:lvl9pPr marR="0" lvl="8"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9pPr>
          </a:lstStyle>
          <a:p>
            <a:fld id="{FEB5EB58-CCC6-4C6F-B35C-AE25323F4645}" type="datetimeFigureOut">
              <a:rPr lang="en-US" smtClean="0"/>
              <a:t>10/25/2022</a:t>
            </a:fld>
            <a:endParaRPr lang="en-US"/>
          </a:p>
        </p:txBody>
      </p:sp>
      <p:sp>
        <p:nvSpPr>
          <p:cNvPr id="13" name="Google Shape;13;p1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F2F2F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2pPr>
            <a:lvl3pPr marR="0" lvl="2"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3pPr>
            <a:lvl4pPr marR="0" lvl="3"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4pPr>
            <a:lvl5pPr marR="0" lvl="4"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5pPr>
            <a:lvl6pPr marR="0" lvl="5"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6pPr>
            <a:lvl7pPr marR="0" lvl="6"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7pPr>
            <a:lvl8pPr marR="0" lvl="7"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8pPr>
            <a:lvl9pPr marR="0" lvl="8"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9pPr>
          </a:lstStyle>
          <a:p>
            <a:endParaRPr lang="en-US"/>
          </a:p>
        </p:txBody>
      </p:sp>
      <p:sp>
        <p:nvSpPr>
          <p:cNvPr id="14" name="Google Shape;14;p1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1pPr>
            <a:lvl2pPr marL="0" marR="0" lvl="1"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2pPr>
            <a:lvl3pPr marL="0" marR="0" lvl="2"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3pPr>
            <a:lvl4pPr marL="0" marR="0" lvl="3"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4pPr>
            <a:lvl5pPr marL="0" marR="0" lvl="4"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5pPr>
            <a:lvl6pPr marL="0" marR="0" lvl="5"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6pPr>
            <a:lvl7pPr marL="0" marR="0" lvl="6"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7pPr>
            <a:lvl8pPr marL="0" marR="0" lvl="7"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8pPr>
            <a:lvl9pPr marL="0" marR="0" lvl="8"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9880986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7">
            <a:alphaModFix amt="47000"/>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2"/>
              </a:buClr>
              <a:buSzPts val="4600"/>
              <a:buFont typeface="Sorts Mill Goudy"/>
              <a:buNone/>
              <a:defRPr sz="4600" b="0" i="0" u="none" strike="noStrike" cap="none">
                <a:solidFill>
                  <a:schemeClr val="lt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6"/>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marR="0" lvl="0" indent="-330835" algn="l" rtl="0">
              <a:lnSpc>
                <a:spcPct val="110000"/>
              </a:lnSpc>
              <a:spcBef>
                <a:spcPts val="460"/>
              </a:spcBef>
              <a:spcAft>
                <a:spcPts val="0"/>
              </a:spcAft>
              <a:buClr>
                <a:schemeClr val="lt2"/>
              </a:buClr>
              <a:buSzPts val="1610"/>
              <a:buFont typeface="Noto Sans Symbols"/>
              <a:buChar char="◈"/>
              <a:defRPr sz="2300" b="0" i="0" u="none" strike="noStrike" cap="none">
                <a:solidFill>
                  <a:schemeClr val="lt2"/>
                </a:solidFill>
                <a:latin typeface="Sorts Mill Goudy"/>
                <a:ea typeface="Sorts Mill Goudy"/>
                <a:cs typeface="Sorts Mill Goudy"/>
                <a:sym typeface="Sorts Mill Goudy"/>
              </a:defRPr>
            </a:lvl1pPr>
            <a:lvl2pPr marL="914400" marR="0" lvl="1" indent="-321944" algn="l" rtl="0">
              <a:spcBef>
                <a:spcPts val="600"/>
              </a:spcBef>
              <a:spcAft>
                <a:spcPts val="0"/>
              </a:spcAft>
              <a:buClr>
                <a:schemeClr val="lt2"/>
              </a:buClr>
              <a:buSzPts val="1470"/>
              <a:buFont typeface="Noto Sans Symbols"/>
              <a:buChar char="🞚"/>
              <a:defRPr sz="2100" b="0" i="0" u="none" strike="noStrike" cap="none">
                <a:solidFill>
                  <a:schemeClr val="lt2"/>
                </a:solidFill>
                <a:latin typeface="Sorts Mill Goudy"/>
                <a:ea typeface="Sorts Mill Goudy"/>
                <a:cs typeface="Sorts Mill Goudy"/>
                <a:sym typeface="Sorts Mill Goudy"/>
              </a:defRPr>
            </a:lvl2pPr>
            <a:lvl3pPr marL="1371600" marR="0" lvl="2"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Sorts Mill Goudy"/>
                <a:ea typeface="Sorts Mill Goudy"/>
                <a:cs typeface="Sorts Mill Goudy"/>
                <a:sym typeface="Sorts Mill Goudy"/>
              </a:defRPr>
            </a:lvl3pPr>
            <a:lvl4pPr marL="1828800" marR="0" lvl="3"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4pPr>
            <a:lvl5pPr marL="2286000" marR="0" lvl="4" indent="-299720" algn="l" rtl="0">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9pPr>
          </a:lstStyle>
          <a:p>
            <a:endParaRPr/>
          </a:p>
        </p:txBody>
      </p:sp>
      <p:sp>
        <p:nvSpPr>
          <p:cNvPr id="12" name="Google Shape;12;p1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F2F2F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2pPr>
            <a:lvl3pPr marR="0" lvl="2"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3pPr>
            <a:lvl4pPr marR="0" lvl="3"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4pPr>
            <a:lvl5pPr marR="0" lvl="4"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5pPr>
            <a:lvl6pPr marR="0" lvl="5"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6pPr>
            <a:lvl7pPr marR="0" lvl="6"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7pPr>
            <a:lvl8pPr marR="0" lvl="7"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8pPr>
            <a:lvl9pPr marR="0" lvl="8"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9pPr>
          </a:lstStyle>
          <a:p>
            <a:fld id="{FEB5EB58-CCC6-4C6F-B35C-AE25323F4645}" type="datetimeFigureOut">
              <a:rPr lang="en-US" smtClean="0"/>
              <a:t>10/25/2022</a:t>
            </a:fld>
            <a:endParaRPr lang="en-US"/>
          </a:p>
        </p:txBody>
      </p:sp>
      <p:sp>
        <p:nvSpPr>
          <p:cNvPr id="13" name="Google Shape;13;p1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F2F2F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2pPr>
            <a:lvl3pPr marR="0" lvl="2"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3pPr>
            <a:lvl4pPr marR="0" lvl="3"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4pPr>
            <a:lvl5pPr marR="0" lvl="4"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5pPr>
            <a:lvl6pPr marR="0" lvl="5"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6pPr>
            <a:lvl7pPr marR="0" lvl="6"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7pPr>
            <a:lvl8pPr marR="0" lvl="7"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8pPr>
            <a:lvl9pPr marR="0" lvl="8"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9pPr>
          </a:lstStyle>
          <a:p>
            <a:endParaRPr lang="en-US"/>
          </a:p>
        </p:txBody>
      </p:sp>
      <p:sp>
        <p:nvSpPr>
          <p:cNvPr id="14" name="Google Shape;14;p1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1pPr>
            <a:lvl2pPr marL="0" marR="0" lvl="1"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2pPr>
            <a:lvl3pPr marL="0" marR="0" lvl="2"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3pPr>
            <a:lvl4pPr marL="0" marR="0" lvl="3"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4pPr>
            <a:lvl5pPr marL="0" marR="0" lvl="4"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5pPr>
            <a:lvl6pPr marL="0" marR="0" lvl="5"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6pPr>
            <a:lvl7pPr marL="0" marR="0" lvl="6"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7pPr>
            <a:lvl8pPr marL="0" marR="0" lvl="7"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8pPr>
            <a:lvl9pPr marL="0" marR="0" lvl="8"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9pPr>
          </a:lstStyle>
          <a:p>
            <a:fld id="{088561FB-F2BA-4FF6-9E68-C7EBE8F0018D}" type="slidenum">
              <a:rPr lang="en-US" smtClean="0"/>
              <a:t>‹#›</a:t>
            </a:fld>
            <a:endParaRPr lang="en-US"/>
          </a:p>
        </p:txBody>
      </p:sp>
    </p:spTree>
    <p:extLst>
      <p:ext uri="{BB962C8B-B14F-4D97-AF65-F5344CB8AC3E}">
        <p14:creationId xmlns:p14="http://schemas.microsoft.com/office/powerpoint/2010/main" val="2094976406"/>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hemeOverride" Target="../theme/themeOverride2.xml"/><Relationship Id="rId5" Type="http://schemas.openxmlformats.org/officeDocument/2006/relationships/chart" Target="../charts/char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mt="47000"/>
          </a:blip>
          <a:stretch>
            <a:fillRect/>
          </a:stretch>
        </a:blipFill>
        <a:effectLst/>
      </p:bgPr>
    </p:bg>
    <p:spTree>
      <p:nvGrpSpPr>
        <p:cNvPr id="1" name="Shape 151"/>
        <p:cNvGrpSpPr/>
        <p:nvPr/>
      </p:nvGrpSpPr>
      <p:grpSpPr>
        <a:xfrm>
          <a:off x="0" y="0"/>
          <a:ext cx="0" cy="0"/>
          <a:chOff x="0" y="0"/>
          <a:chExt cx="0" cy="0"/>
        </a:xfrm>
      </p:grpSpPr>
      <p:sp>
        <p:nvSpPr>
          <p:cNvPr id="152" name="Google Shape;152;p1"/>
          <p:cNvSpPr/>
          <p:nvPr/>
        </p:nvSpPr>
        <p:spPr>
          <a:xfrm>
            <a:off x="0" y="0"/>
            <a:ext cx="12192000" cy="6858000"/>
          </a:xfrm>
          <a:prstGeom prst="rect">
            <a:avLst/>
          </a:prstGeom>
          <a:blipFill rotWithShape="1">
            <a:blip r:embed="rId4">
              <a:alphaModFix amt="47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rts Mill Goudy"/>
              <a:ea typeface="Sorts Mill Goudy"/>
              <a:cs typeface="Sorts Mill Goudy"/>
              <a:sym typeface="Sorts Mill Goudy"/>
            </a:endParaRPr>
          </a:p>
        </p:txBody>
      </p:sp>
      <p:sp>
        <p:nvSpPr>
          <p:cNvPr id="153" name="Google Shape;153;p1"/>
          <p:cNvSpPr txBox="1">
            <a:spLocks noGrp="1"/>
          </p:cNvSpPr>
          <p:nvPr>
            <p:ph type="ctrTitle"/>
          </p:nvPr>
        </p:nvSpPr>
        <p:spPr>
          <a:xfrm>
            <a:off x="913795" y="609600"/>
            <a:ext cx="10353762" cy="1164772"/>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Sorts Mill Goudy"/>
              <a:buNone/>
            </a:pPr>
            <a:r>
              <a:rPr lang="en-US" sz="9600"/>
              <a:t>FACT:</a:t>
            </a:r>
            <a:endParaRPr sz="5000"/>
          </a:p>
        </p:txBody>
      </p:sp>
      <p:sp>
        <p:nvSpPr>
          <p:cNvPr id="155" name="Google Shape;155;p1"/>
          <p:cNvSpPr txBox="1">
            <a:spLocks noGrp="1"/>
          </p:cNvSpPr>
          <p:nvPr>
            <p:ph type="subTitle" idx="1"/>
          </p:nvPr>
        </p:nvSpPr>
        <p:spPr>
          <a:xfrm>
            <a:off x="1235528" y="2481943"/>
            <a:ext cx="9710296" cy="33092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fontScale="92500" lnSpcReduction="20000"/>
          </a:bodyPr>
          <a:lstStyle/>
          <a:p>
            <a:pPr marL="0" lvl="0" indent="0" algn="ctr" rtl="0">
              <a:lnSpc>
                <a:spcPct val="110000"/>
              </a:lnSpc>
              <a:spcBef>
                <a:spcPts val="0"/>
              </a:spcBef>
              <a:spcAft>
                <a:spcPts val="0"/>
              </a:spcAft>
              <a:buSzPts val="2800"/>
              <a:buNone/>
            </a:pPr>
            <a:r>
              <a:rPr lang="en-US" sz="4000"/>
              <a:t>Each year approximately 200,000 members of the U.S. Armed Forces, stationed in over 140 military installations in the U.S. and overseas, will leave active duty and re-enter the civilian work force or pursue higher education</a:t>
            </a:r>
            <a:endParaRPr/>
          </a:p>
          <a:p>
            <a:pPr marL="36900" lvl="0" indent="0" algn="l" rtl="0">
              <a:lnSpc>
                <a:spcPct val="110000"/>
              </a:lnSpc>
              <a:spcBef>
                <a:spcPts val="1060"/>
              </a:spcBef>
              <a:spcAft>
                <a:spcPts val="0"/>
              </a:spcAft>
              <a:buSzPts val="1610"/>
              <a:buFont typeface="Noto Sans Symbols"/>
              <a:buNone/>
            </a:pPr>
            <a:endParaRPr>
              <a:solidFill>
                <a:schemeClr val="lt2"/>
              </a:solidFill>
            </a:endParaRPr>
          </a:p>
        </p:txBody>
      </p:sp>
      <p:pic>
        <p:nvPicPr>
          <p:cNvPr id="154" name="Google Shape;154;p1"/>
          <p:cNvPicPr preferRelativeResize="0"/>
          <p:nvPr/>
        </p:nvPicPr>
        <p:blipFill rotWithShape="1">
          <a:blip r:embed="rId5">
            <a:alphaModFix/>
          </a:blip>
          <a:srcRect l="798" t="2669" r="616"/>
          <a:stretch/>
        </p:blipFill>
        <p:spPr>
          <a:xfrm>
            <a:off x="-1" y="2046514"/>
            <a:ext cx="12192001" cy="4811485"/>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p:nvPr/>
        </p:nvSpPr>
        <p:spPr>
          <a:xfrm>
            <a:off x="0" y="0"/>
            <a:ext cx="12192000" cy="6858000"/>
          </a:xfrm>
          <a:prstGeom prst="rect">
            <a:avLst/>
          </a:prstGeom>
          <a:blipFill rotWithShape="1">
            <a:blip r:embed="rId3">
              <a:alphaModFix amt="47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rts Mill Goudy"/>
              <a:ea typeface="Sorts Mill Goudy"/>
              <a:cs typeface="Sorts Mill Goudy"/>
              <a:sym typeface="Sorts Mill Goudy"/>
            </a:endParaRPr>
          </a:p>
        </p:txBody>
      </p:sp>
      <p:sp>
        <p:nvSpPr>
          <p:cNvPr id="214" name="Google Shape;214;p7"/>
          <p:cNvSpPr txBox="1">
            <a:spLocks noGrp="1"/>
          </p:cNvSpPr>
          <p:nvPr>
            <p:ph type="ctrTitle"/>
          </p:nvPr>
        </p:nvSpPr>
        <p:spPr>
          <a:xfrm>
            <a:off x="913795" y="609600"/>
            <a:ext cx="10353762" cy="1164772"/>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5000"/>
              <a:buFont typeface="Sorts Mill Goudy"/>
              <a:buNone/>
            </a:pPr>
            <a:r>
              <a:rPr lang="en-US" sz="5000" dirty="0"/>
              <a:t>Veterans</a:t>
            </a:r>
            <a:r>
              <a:rPr lang="en-US" sz="4000" dirty="0"/>
              <a:t> ICT </a:t>
            </a:r>
            <a:r>
              <a:rPr lang="en-US" sz="5000" dirty="0"/>
              <a:t>Initiative</a:t>
            </a:r>
            <a:endParaRPr dirty="0"/>
          </a:p>
        </p:txBody>
      </p:sp>
      <p:pic>
        <p:nvPicPr>
          <p:cNvPr id="215" name="Google Shape;215;p7"/>
          <p:cNvPicPr preferRelativeResize="0"/>
          <p:nvPr/>
        </p:nvPicPr>
        <p:blipFill rotWithShape="1">
          <a:blip r:embed="rId4">
            <a:alphaModFix/>
          </a:blip>
          <a:srcRect l="798" t="2669" r="616"/>
          <a:stretch/>
        </p:blipFill>
        <p:spPr>
          <a:xfrm>
            <a:off x="-1" y="2046514"/>
            <a:ext cx="12192001" cy="4811485"/>
          </a:xfrm>
          <a:prstGeom prst="rect">
            <a:avLst/>
          </a:prstGeom>
          <a:noFill/>
          <a:ln>
            <a:noFill/>
          </a:ln>
        </p:spPr>
      </p:pic>
      <p:sp>
        <p:nvSpPr>
          <p:cNvPr id="216" name="Google Shape;216;p7"/>
          <p:cNvSpPr txBox="1">
            <a:spLocks noGrp="1"/>
          </p:cNvSpPr>
          <p:nvPr>
            <p:ph type="subTitle" idx="1"/>
          </p:nvPr>
        </p:nvSpPr>
        <p:spPr>
          <a:xfrm>
            <a:off x="1235528" y="2481943"/>
            <a:ext cx="9710296" cy="33092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SzPts val="2100"/>
              <a:buNone/>
            </a:pPr>
            <a:r>
              <a:rPr lang="en-US" sz="3000" dirty="0">
                <a:solidFill>
                  <a:schemeClr val="lt2"/>
                </a:solidFill>
              </a:rPr>
              <a:t>Elevating your talent pipeline needs by engaging: </a:t>
            </a:r>
            <a:endParaRPr dirty="0"/>
          </a:p>
          <a:p>
            <a:pPr marL="457200" lvl="1" indent="0" algn="l" rtl="0">
              <a:spcBef>
                <a:spcPts val="1200"/>
              </a:spcBef>
              <a:spcAft>
                <a:spcPts val="0"/>
              </a:spcAft>
              <a:buSzPts val="2100"/>
              <a:buNone/>
            </a:pPr>
            <a:r>
              <a:rPr lang="en-US" sz="3000" dirty="0">
                <a:solidFill>
                  <a:schemeClr val="lt2"/>
                </a:solidFill>
              </a:rPr>
              <a:t>Veterans</a:t>
            </a:r>
            <a:endParaRPr dirty="0"/>
          </a:p>
          <a:p>
            <a:pPr marL="457200" lvl="1" indent="0" algn="l" rtl="0">
              <a:spcBef>
                <a:spcPts val="1200"/>
              </a:spcBef>
              <a:spcAft>
                <a:spcPts val="0"/>
              </a:spcAft>
              <a:buSzPts val="2100"/>
              <a:buNone/>
            </a:pPr>
            <a:r>
              <a:rPr lang="en-US" sz="3000" dirty="0">
                <a:solidFill>
                  <a:schemeClr val="lt2"/>
                </a:solidFill>
              </a:rPr>
              <a:t>Transitioning active-duty services members</a:t>
            </a:r>
          </a:p>
          <a:p>
            <a:pPr marL="457200" lvl="1" indent="0" algn="l" rtl="0">
              <a:spcBef>
                <a:spcPts val="1200"/>
              </a:spcBef>
              <a:spcAft>
                <a:spcPts val="0"/>
              </a:spcAft>
              <a:buSzPts val="2100"/>
              <a:buNone/>
            </a:pPr>
            <a:r>
              <a:rPr lang="en-US" sz="3000" dirty="0">
                <a:solidFill>
                  <a:schemeClr val="lt2"/>
                </a:solidFill>
              </a:rPr>
              <a:t>Reserve and National Guard service members</a:t>
            </a:r>
            <a:endParaRPr sz="3000" dirty="0">
              <a:solidFill>
                <a:schemeClr val="lt2"/>
              </a:solidFill>
            </a:endParaRPr>
          </a:p>
          <a:p>
            <a:pPr marL="457200" lvl="1" indent="0" algn="l" rtl="0">
              <a:spcBef>
                <a:spcPts val="1200"/>
              </a:spcBef>
              <a:spcAft>
                <a:spcPts val="0"/>
              </a:spcAft>
              <a:buSzPts val="2100"/>
              <a:buNone/>
            </a:pPr>
            <a:r>
              <a:rPr lang="en-US" sz="3000" dirty="0">
                <a:solidFill>
                  <a:schemeClr val="lt2"/>
                </a:solidFill>
              </a:rPr>
              <a:t>Military spouses</a:t>
            </a:r>
            <a:endParaRPr dirty="0"/>
          </a:p>
          <a:p>
            <a:pPr marL="457200" lvl="1" indent="0" algn="l" rtl="0">
              <a:spcBef>
                <a:spcPts val="1200"/>
              </a:spcBef>
              <a:spcAft>
                <a:spcPts val="0"/>
              </a:spcAft>
              <a:buSzPts val="2100"/>
              <a:buNone/>
            </a:pPr>
            <a:r>
              <a:rPr lang="en-US" sz="3000" dirty="0">
                <a:solidFill>
                  <a:schemeClr val="lt2"/>
                </a:solidFill>
              </a:rPr>
              <a:t>Student veterans</a:t>
            </a:r>
            <a:endParaRPr dirty="0"/>
          </a:p>
          <a:p>
            <a:pPr marL="36900" lvl="0" indent="0" algn="l" rtl="0">
              <a:lnSpc>
                <a:spcPct val="110000"/>
              </a:lnSpc>
              <a:spcBef>
                <a:spcPts val="1060"/>
              </a:spcBef>
              <a:spcAft>
                <a:spcPts val="0"/>
              </a:spcAft>
              <a:buSzPts val="1610"/>
              <a:buFont typeface="Noto Sans Symbols"/>
              <a:buNone/>
            </a:pPr>
            <a:endParaRPr dirty="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p:nvPr/>
        </p:nvSpPr>
        <p:spPr>
          <a:xfrm>
            <a:off x="0" y="0"/>
            <a:ext cx="12192000" cy="6858000"/>
          </a:xfrm>
          <a:prstGeom prst="rect">
            <a:avLst/>
          </a:prstGeom>
          <a:blipFill rotWithShape="1">
            <a:blip r:embed="rId3">
              <a:alphaModFix amt="47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rts Mill Goudy"/>
              <a:ea typeface="Sorts Mill Goudy"/>
              <a:cs typeface="Sorts Mill Goudy"/>
              <a:sym typeface="Sorts Mill Goudy"/>
            </a:endParaRPr>
          </a:p>
        </p:txBody>
      </p:sp>
      <p:sp>
        <p:nvSpPr>
          <p:cNvPr id="222" name="Google Shape;222;p8"/>
          <p:cNvSpPr txBox="1">
            <a:spLocks noGrp="1"/>
          </p:cNvSpPr>
          <p:nvPr>
            <p:ph type="ctrTitle"/>
          </p:nvPr>
        </p:nvSpPr>
        <p:spPr>
          <a:xfrm>
            <a:off x="834013" y="1115568"/>
            <a:ext cx="3487616" cy="462686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3600"/>
              <a:buFont typeface="Sorts Mill Goudy"/>
              <a:buNone/>
            </a:pPr>
            <a:r>
              <a:rPr lang="en-US" sz="3600"/>
              <a:t>Veterans ICT Initiative</a:t>
            </a:r>
            <a:endParaRPr/>
          </a:p>
        </p:txBody>
      </p:sp>
      <p:cxnSp>
        <p:nvCxnSpPr>
          <p:cNvPr id="223" name="Google Shape;223;p8"/>
          <p:cNvCxnSpPr/>
          <p:nvPr/>
        </p:nvCxnSpPr>
        <p:spPr>
          <a:xfrm>
            <a:off x="4654605" y="2057400"/>
            <a:ext cx="0" cy="2743200"/>
          </a:xfrm>
          <a:prstGeom prst="straightConnector1">
            <a:avLst/>
          </a:prstGeom>
          <a:noFill/>
          <a:ln w="19050" cap="flat" cmpd="sng">
            <a:solidFill>
              <a:schemeClr val="lt2"/>
            </a:solidFill>
            <a:prstDash val="solid"/>
            <a:round/>
            <a:headEnd type="none" w="sm" len="sm"/>
            <a:tailEnd type="none" w="sm" len="sm"/>
          </a:ln>
        </p:spPr>
      </p:cxnSp>
      <p:sp>
        <p:nvSpPr>
          <p:cNvPr id="224" name="Google Shape;224;p8"/>
          <p:cNvSpPr txBox="1">
            <a:spLocks noGrp="1"/>
          </p:cNvSpPr>
          <p:nvPr>
            <p:ph type="subTitle" idx="1"/>
          </p:nvPr>
        </p:nvSpPr>
        <p:spPr>
          <a:xfrm>
            <a:off x="5105397" y="1115568"/>
            <a:ext cx="6448315" cy="462686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457200" lvl="0" indent="-457200" algn="l" rtl="0">
              <a:lnSpc>
                <a:spcPct val="110000"/>
              </a:lnSpc>
              <a:spcBef>
                <a:spcPts val="0"/>
              </a:spcBef>
              <a:spcAft>
                <a:spcPts val="0"/>
              </a:spcAft>
              <a:buSzPts val="2100"/>
              <a:buFont typeface="Arial"/>
              <a:buChar char="•"/>
            </a:pPr>
            <a:r>
              <a:rPr lang="en-US" sz="3000">
                <a:solidFill>
                  <a:schemeClr val="lt2"/>
                </a:solidFill>
              </a:rPr>
              <a:t>Military and veteran hiring best practices</a:t>
            </a:r>
            <a:endParaRPr/>
          </a:p>
          <a:p>
            <a:pPr marL="457200" lvl="0" indent="-457200" algn="l" rtl="0">
              <a:lnSpc>
                <a:spcPct val="110000"/>
              </a:lnSpc>
              <a:spcBef>
                <a:spcPts val="1200"/>
              </a:spcBef>
              <a:spcAft>
                <a:spcPts val="0"/>
              </a:spcAft>
              <a:buSzPts val="2100"/>
              <a:buFont typeface="Arial"/>
              <a:buChar char="•"/>
            </a:pPr>
            <a:r>
              <a:rPr lang="en-US" sz="3000">
                <a:solidFill>
                  <a:schemeClr val="lt2"/>
                </a:solidFill>
              </a:rPr>
              <a:t>Retention plans</a:t>
            </a:r>
            <a:endParaRPr/>
          </a:p>
          <a:p>
            <a:pPr marL="457200" lvl="0" indent="-457200" algn="l" rtl="0">
              <a:lnSpc>
                <a:spcPct val="110000"/>
              </a:lnSpc>
              <a:spcBef>
                <a:spcPts val="1200"/>
              </a:spcBef>
              <a:spcAft>
                <a:spcPts val="0"/>
              </a:spcAft>
              <a:buSzPts val="2100"/>
              <a:buFont typeface="Arial"/>
              <a:buChar char="•"/>
            </a:pPr>
            <a:r>
              <a:rPr lang="en-US" sz="3000">
                <a:solidFill>
                  <a:schemeClr val="lt2"/>
                </a:solidFill>
              </a:rPr>
              <a:t>Skills matching</a:t>
            </a:r>
            <a:endParaRPr/>
          </a:p>
          <a:p>
            <a:pPr marL="457200" lvl="0" indent="-457200" algn="l" rtl="0">
              <a:lnSpc>
                <a:spcPct val="110000"/>
              </a:lnSpc>
              <a:spcBef>
                <a:spcPts val="1200"/>
              </a:spcBef>
              <a:spcAft>
                <a:spcPts val="0"/>
              </a:spcAft>
              <a:buSzPts val="2100"/>
              <a:buFont typeface="Arial"/>
              <a:buChar char="•"/>
            </a:pPr>
            <a:r>
              <a:rPr lang="en-US" sz="3000">
                <a:solidFill>
                  <a:schemeClr val="lt2"/>
                </a:solidFill>
              </a:rPr>
              <a:t>Labor force identification</a:t>
            </a:r>
            <a:endParaRPr/>
          </a:p>
          <a:p>
            <a:pPr marL="457200" lvl="0" indent="-457200" algn="l" rtl="0">
              <a:lnSpc>
                <a:spcPct val="110000"/>
              </a:lnSpc>
              <a:spcBef>
                <a:spcPts val="1200"/>
              </a:spcBef>
              <a:spcAft>
                <a:spcPts val="0"/>
              </a:spcAft>
              <a:buSzPts val="2100"/>
              <a:buFont typeface="Arial"/>
              <a:buChar char="•"/>
            </a:pPr>
            <a:r>
              <a:rPr lang="en-US" sz="3000">
                <a:solidFill>
                  <a:schemeClr val="lt2"/>
                </a:solidFill>
              </a:rPr>
              <a:t>Connection to military sourcing programs</a:t>
            </a:r>
            <a:endParaRPr/>
          </a:p>
          <a:p>
            <a:pPr marL="36900" lvl="0" indent="0" algn="l" rtl="0">
              <a:lnSpc>
                <a:spcPct val="110000"/>
              </a:lnSpc>
              <a:spcBef>
                <a:spcPts val="1060"/>
              </a:spcBef>
              <a:spcAft>
                <a:spcPts val="0"/>
              </a:spcAft>
              <a:buSzPts val="1610"/>
              <a:buFont typeface="Noto Sans Symbols"/>
              <a:buNone/>
            </a:pPr>
            <a:endParaRPr>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3"/>
          <p:cNvSpPr txBox="1">
            <a:spLocks noGrp="1"/>
          </p:cNvSpPr>
          <p:nvPr>
            <p:ph type="ctrTitle"/>
          </p:nvPr>
        </p:nvSpPr>
        <p:spPr>
          <a:xfrm>
            <a:off x="1370693" y="397940"/>
            <a:ext cx="9440034"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5400"/>
              <a:buFont typeface="Sorts Mill Goudy"/>
              <a:buNone/>
            </a:pPr>
            <a:r>
              <a:rPr lang="en-US"/>
              <a:t>Additional Offerings</a:t>
            </a:r>
            <a:endParaRPr/>
          </a:p>
        </p:txBody>
      </p:sp>
      <p:sp>
        <p:nvSpPr>
          <p:cNvPr id="309" name="Google Shape;309;p13"/>
          <p:cNvSpPr txBox="1">
            <a:spLocks noGrp="1"/>
          </p:cNvSpPr>
          <p:nvPr>
            <p:ph type="subTitle" idx="1"/>
          </p:nvPr>
        </p:nvSpPr>
        <p:spPr>
          <a:xfrm>
            <a:off x="1370693" y="2439989"/>
            <a:ext cx="9440034" cy="412591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42900" lvl="0" indent="-342900" algn="ctr" rtl="0">
              <a:lnSpc>
                <a:spcPct val="110000"/>
              </a:lnSpc>
              <a:spcBef>
                <a:spcPts val="0"/>
              </a:spcBef>
              <a:spcAft>
                <a:spcPts val="0"/>
              </a:spcAft>
              <a:buSzPts val="2100"/>
              <a:buFont typeface="Arial"/>
              <a:buChar char="•"/>
            </a:pPr>
            <a:r>
              <a:rPr lang="en-US" sz="3000"/>
              <a:t>Understanding Military Culture and the Six Branches</a:t>
            </a:r>
            <a:endParaRPr/>
          </a:p>
          <a:p>
            <a:pPr marL="342900" lvl="0" indent="-342900" algn="ctr" rtl="0">
              <a:lnSpc>
                <a:spcPct val="110000"/>
              </a:lnSpc>
              <a:spcBef>
                <a:spcPts val="1200"/>
              </a:spcBef>
              <a:spcAft>
                <a:spcPts val="0"/>
              </a:spcAft>
              <a:buSzPts val="2100"/>
              <a:buFont typeface="Arial"/>
              <a:buChar char="•"/>
            </a:pPr>
            <a:r>
              <a:rPr lang="en-US" sz="3000"/>
              <a:t>Deciphering the Veteran Interview</a:t>
            </a:r>
            <a:endParaRPr/>
          </a:p>
          <a:p>
            <a:pPr marL="342900" lvl="0" indent="-342900" algn="ctr" rtl="0">
              <a:lnSpc>
                <a:spcPct val="110000"/>
              </a:lnSpc>
              <a:spcBef>
                <a:spcPts val="1200"/>
              </a:spcBef>
              <a:spcAft>
                <a:spcPts val="0"/>
              </a:spcAft>
              <a:buSzPts val="2100"/>
              <a:buFont typeface="Arial"/>
              <a:buChar char="•"/>
            </a:pPr>
            <a:r>
              <a:rPr lang="en-US" sz="3000"/>
              <a:t>Veteran Retention and Career Advancement</a:t>
            </a:r>
            <a:endParaRPr/>
          </a:p>
          <a:p>
            <a:pPr marL="342900" lvl="0" indent="-342900" algn="ctr" rtl="0">
              <a:lnSpc>
                <a:spcPct val="110000"/>
              </a:lnSpc>
              <a:spcBef>
                <a:spcPts val="1200"/>
              </a:spcBef>
              <a:spcAft>
                <a:spcPts val="0"/>
              </a:spcAft>
              <a:buSzPts val="2100"/>
              <a:buFont typeface="Arial"/>
              <a:buChar char="•"/>
            </a:pPr>
            <a:r>
              <a:rPr lang="en-US" sz="3000"/>
              <a:t>Military Leadership Guide</a:t>
            </a:r>
            <a:endParaRPr/>
          </a:p>
          <a:p>
            <a:pPr marL="342900" lvl="0" indent="-342900" algn="ctr" rtl="0">
              <a:lnSpc>
                <a:spcPct val="110000"/>
              </a:lnSpc>
              <a:spcBef>
                <a:spcPts val="1200"/>
              </a:spcBef>
              <a:spcAft>
                <a:spcPts val="0"/>
              </a:spcAft>
              <a:buSzPts val="2100"/>
              <a:buFont typeface="Arial"/>
              <a:buChar char="•"/>
            </a:pPr>
            <a:r>
              <a:rPr lang="en-US" sz="3000"/>
              <a:t>Semi-annual networking events</a:t>
            </a:r>
            <a:endParaRPr/>
          </a:p>
          <a:p>
            <a:pPr marL="342900" lvl="0" indent="-342900" algn="ctr" rtl="0">
              <a:lnSpc>
                <a:spcPct val="110000"/>
              </a:lnSpc>
              <a:spcBef>
                <a:spcPts val="1200"/>
              </a:spcBef>
              <a:spcAft>
                <a:spcPts val="0"/>
              </a:spcAft>
              <a:buSzPts val="2100"/>
              <a:buFont typeface="Arial"/>
              <a:buChar char="•"/>
            </a:pPr>
            <a:r>
              <a:rPr lang="en-US" sz="3000"/>
              <a:t>One-on-One Coaching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3" name="Google Shape;233;p9"/>
          <p:cNvSpPr/>
          <p:nvPr/>
        </p:nvSpPr>
        <p:spPr>
          <a:xfrm>
            <a:off x="483347" y="482600"/>
            <a:ext cx="11240496" cy="5892800"/>
          </a:xfrm>
          <a:prstGeom prst="rect">
            <a:avLst/>
          </a:prstGeom>
          <a:noFill/>
          <a:ln w="190500" cap="flat" cmpd="sng">
            <a:solidFill>
              <a:schemeClr val="lt1">
                <a:alpha val="6666"/>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rts Mill Goudy"/>
              <a:ea typeface="Sorts Mill Goudy"/>
              <a:cs typeface="Sorts Mill Goudy"/>
              <a:sym typeface="Sorts Mill Goudy"/>
            </a:endParaRPr>
          </a:p>
        </p:txBody>
      </p:sp>
      <p:pic>
        <p:nvPicPr>
          <p:cNvPr id="3" name="Picture 2">
            <a:extLst>
              <a:ext uri="{FF2B5EF4-FFF2-40B4-BE49-F238E27FC236}">
                <a16:creationId xmlns:a16="http://schemas.microsoft.com/office/drawing/2014/main" id="{FC787B8E-B608-4384-B5D0-7AA4AA1D4380}"/>
              </a:ext>
            </a:extLst>
          </p:cNvPr>
          <p:cNvPicPr>
            <a:picLocks noChangeAspect="1"/>
          </p:cNvPicPr>
          <p:nvPr/>
        </p:nvPicPr>
        <p:blipFill>
          <a:blip r:embed="rId3"/>
          <a:stretch>
            <a:fillRect/>
          </a:stretch>
        </p:blipFill>
        <p:spPr>
          <a:xfrm>
            <a:off x="6979298" y="857891"/>
            <a:ext cx="3891902" cy="3922355"/>
          </a:xfrm>
          <a:prstGeom prst="rect">
            <a:avLst/>
          </a:prstGeom>
        </p:spPr>
      </p:pic>
      <p:pic>
        <p:nvPicPr>
          <p:cNvPr id="4" name="Picture 3">
            <a:extLst>
              <a:ext uri="{FF2B5EF4-FFF2-40B4-BE49-F238E27FC236}">
                <a16:creationId xmlns:a16="http://schemas.microsoft.com/office/drawing/2014/main" id="{EF85D97F-CB60-435F-A388-D7699B943C07}"/>
              </a:ext>
            </a:extLst>
          </p:cNvPr>
          <p:cNvPicPr>
            <a:picLocks noChangeAspect="1"/>
          </p:cNvPicPr>
          <p:nvPr/>
        </p:nvPicPr>
        <p:blipFill>
          <a:blip r:embed="rId4"/>
          <a:stretch>
            <a:fillRect/>
          </a:stretch>
        </p:blipFill>
        <p:spPr>
          <a:xfrm>
            <a:off x="6979298" y="5050512"/>
            <a:ext cx="3891902" cy="1705888"/>
          </a:xfrm>
          <a:prstGeom prst="rect">
            <a:avLst/>
          </a:prstGeom>
        </p:spPr>
      </p:pic>
      <p:pic>
        <p:nvPicPr>
          <p:cNvPr id="6" name="Picture 5">
            <a:extLst>
              <a:ext uri="{FF2B5EF4-FFF2-40B4-BE49-F238E27FC236}">
                <a16:creationId xmlns:a16="http://schemas.microsoft.com/office/drawing/2014/main" id="{CD2F1636-C5F3-4C17-9558-8E61C9B2BCDC}"/>
              </a:ext>
            </a:extLst>
          </p:cNvPr>
          <p:cNvPicPr>
            <a:picLocks noChangeAspect="1"/>
          </p:cNvPicPr>
          <p:nvPr/>
        </p:nvPicPr>
        <p:blipFill>
          <a:blip r:embed="rId5"/>
          <a:stretch>
            <a:fillRect/>
          </a:stretch>
        </p:blipFill>
        <p:spPr>
          <a:xfrm>
            <a:off x="483347" y="272704"/>
            <a:ext cx="5026710" cy="64228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alphaModFix amt="47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970A-D80C-4E6B-B6CA-A36F16014A61}"/>
              </a:ext>
            </a:extLst>
          </p:cNvPr>
          <p:cNvSpPr>
            <a:spLocks noGrp="1"/>
          </p:cNvSpPr>
          <p:nvPr>
            <p:ph type="title"/>
          </p:nvPr>
        </p:nvSpPr>
        <p:spPr>
          <a:xfrm>
            <a:off x="439839" y="609599"/>
            <a:ext cx="4964150" cy="5087717"/>
          </a:xfrm>
        </p:spPr>
        <p:txBody>
          <a:bodyPr>
            <a:noAutofit/>
          </a:bodyPr>
          <a:lstStyle/>
          <a:p>
            <a:r>
              <a:rPr lang="en-US" sz="4000" dirty="0"/>
              <a:t>According to the 2020 Student Veteran Association Census, </a:t>
            </a:r>
            <a:br>
              <a:rPr lang="en-US" sz="4000" dirty="0"/>
            </a:br>
            <a:r>
              <a:rPr lang="en-US" sz="4000" dirty="0"/>
              <a:t>most transitioning service members don’t seek work similar to their military careers.</a:t>
            </a:r>
          </a:p>
        </p:txBody>
      </p:sp>
      <p:sp>
        <p:nvSpPr>
          <p:cNvPr id="4" name="Text Placeholder 3">
            <a:extLst>
              <a:ext uri="{FF2B5EF4-FFF2-40B4-BE49-F238E27FC236}">
                <a16:creationId xmlns:a16="http://schemas.microsoft.com/office/drawing/2014/main" id="{FA991C27-DE03-4E45-AC2A-F0F85B7F65B3}"/>
              </a:ext>
            </a:extLst>
          </p:cNvPr>
          <p:cNvSpPr>
            <a:spLocks noGrp="1"/>
          </p:cNvSpPr>
          <p:nvPr>
            <p:ph type="body" idx="1"/>
          </p:nvPr>
        </p:nvSpPr>
        <p:spPr>
          <a:xfrm>
            <a:off x="5584838" y="617316"/>
            <a:ext cx="6411924" cy="5080001"/>
          </a:xfrm>
        </p:spPr>
        <p:txBody>
          <a:bodyPr/>
          <a:lstStyle/>
          <a:p>
            <a:endParaRPr lang="en-US" dirty="0"/>
          </a:p>
        </p:txBody>
      </p:sp>
      <p:sp>
        <p:nvSpPr>
          <p:cNvPr id="7" name="TextBox 6">
            <a:extLst>
              <a:ext uri="{FF2B5EF4-FFF2-40B4-BE49-F238E27FC236}">
                <a16:creationId xmlns:a16="http://schemas.microsoft.com/office/drawing/2014/main" id="{851E3010-635E-4160-94A1-9734441C9D0B}"/>
              </a:ext>
            </a:extLst>
          </p:cNvPr>
          <p:cNvSpPr txBox="1"/>
          <p:nvPr/>
        </p:nvSpPr>
        <p:spPr>
          <a:xfrm>
            <a:off x="1321140" y="6248400"/>
            <a:ext cx="9549719" cy="276999"/>
          </a:xfrm>
          <a:prstGeom prst="rect">
            <a:avLst/>
          </a:prstGeom>
          <a:noFill/>
        </p:spPr>
        <p:txBody>
          <a:bodyPr wrap="square" rtlCol="0">
            <a:spAutoFit/>
          </a:bodyPr>
          <a:lstStyle/>
          <a:p>
            <a:pPr algn="ctr"/>
            <a:r>
              <a:rPr lang="en-US" sz="1200" dirty="0">
                <a:solidFill>
                  <a:schemeClr val="tx2"/>
                </a:solidFill>
                <a:latin typeface="Sorts Mill Goudy"/>
              </a:rPr>
              <a:t>Source: https://</a:t>
            </a:r>
            <a:r>
              <a:rPr lang="en-US" sz="1200" dirty="0">
                <a:solidFill>
                  <a:schemeClr val="tx2"/>
                </a:solidFill>
                <a:latin typeface="Sorts Mill Goudy"/>
                <a:sym typeface="Sorts Mill Goudy"/>
              </a:rPr>
              <a:t>studentveterans</a:t>
            </a:r>
            <a:r>
              <a:rPr lang="en-US" sz="1200" dirty="0">
                <a:solidFill>
                  <a:schemeClr val="tx2"/>
                </a:solidFill>
                <a:latin typeface="Sorts Mill Goudy"/>
              </a:rPr>
              <a:t>.org/wp-content/uploads/2021/04/SVA-Census-2020-Report.pdf</a:t>
            </a:r>
          </a:p>
        </p:txBody>
      </p:sp>
      <p:graphicFrame>
        <p:nvGraphicFramePr>
          <p:cNvPr id="22" name="Chart 21">
            <a:extLst>
              <a:ext uri="{FF2B5EF4-FFF2-40B4-BE49-F238E27FC236}">
                <a16:creationId xmlns:a16="http://schemas.microsoft.com/office/drawing/2014/main" id="{D57E8136-D720-4029-8CFF-AA6EC9298B65}"/>
              </a:ext>
            </a:extLst>
          </p:cNvPr>
          <p:cNvGraphicFramePr/>
          <p:nvPr/>
        </p:nvGraphicFramePr>
        <p:xfrm>
          <a:off x="4982381" y="968232"/>
          <a:ext cx="8128000" cy="54186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3824339"/>
      </p:ext>
    </p:extLst>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SlateVTI">
  <a:themeElements>
    <a:clrScheme name="Custom 35">
      <a:dk1>
        <a:srgbClr val="000000"/>
      </a:dk1>
      <a:lt1>
        <a:srgbClr val="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ateVTI">
  <a:themeElements>
    <a:clrScheme name="Custom 35">
      <a:dk1>
        <a:srgbClr val="000000"/>
      </a:dk1>
      <a:lt1>
        <a:srgbClr val="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5">
    <a:dk1>
      <a:srgbClr val="000000"/>
    </a:dk1>
    <a:lt1>
      <a:srgbClr val="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Custom 35">
    <a:dk1>
      <a:srgbClr val="000000"/>
    </a:dk1>
    <a:lt1>
      <a:srgbClr val="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86</TotalTime>
  <Words>417</Words>
  <Application>Microsoft Office PowerPoint</Application>
  <PresentationFormat>Widescreen</PresentationFormat>
  <Paragraphs>39</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Noto Sans Symbols</vt:lpstr>
      <vt:lpstr>Sorts Mill Goudy</vt:lpstr>
      <vt:lpstr>SlateVTI</vt:lpstr>
      <vt:lpstr>1_SlateVTI</vt:lpstr>
      <vt:lpstr>FACT:</vt:lpstr>
      <vt:lpstr>Veterans ICT Initiative</vt:lpstr>
      <vt:lpstr>Veterans ICT Initiative</vt:lpstr>
      <vt:lpstr>Additional Offerings</vt:lpstr>
      <vt:lpstr>PowerPoint Presentation</vt:lpstr>
      <vt:lpstr>According to the 2020 Student Veteran Association Census,  most transitioning service members don’t seek work similar to their military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Sanders</dc:creator>
  <cp:lastModifiedBy>Julie Sanders</cp:lastModifiedBy>
  <cp:revision>5</cp:revision>
  <dcterms:created xsi:type="dcterms:W3CDTF">2022-10-25T20:35:43Z</dcterms:created>
  <dcterms:modified xsi:type="dcterms:W3CDTF">2022-10-25T22:02:42Z</dcterms:modified>
</cp:coreProperties>
</file>